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10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61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31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68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67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4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9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95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4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573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3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404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52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80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866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7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43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B808E6-5345-486F-99F4-57DED4EE66F1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1018E8-6302-4FE5-B5E1-81031C5BFA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14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664" y="321972"/>
            <a:ext cx="9144000" cy="1024340"/>
          </a:xfrm>
        </p:spPr>
        <p:txBody>
          <a:bodyPr/>
          <a:lstStyle/>
          <a:p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มารยาทในการใช้ห้องสมุด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6" descr="C:\Users\Administrator.GGG-01706201538\Desktop\6-books-png-image-with-transparency-backgroun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8453"/>
            <a:ext cx="1695718" cy="1695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57267" y="1786210"/>
            <a:ext cx="72307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แต่งกายให้สุภาพเรียบร้อย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ไม่ส่งเสียงดัง หรือกระทำการใด ๆ ในห้องสมุด ที่เป็นการรบกวนต่อผู้อื่น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ไม่คุยโทรศัพท์ หรือเล่นเกมในห้องสมุด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จัดเก็บหนังสือพิมพ์ และวารสารที่อ่านแล้วเข้าที่ให้เป็นระเบียบ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ห้ามนำอาหาร และเครื่องดื่มเข้ามารับประทานในห้องสมุด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ถอดรองเท้า และวางกระเป๋าหนังสือหรือสัมภาระต่าง ๆ ให้เป็น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นอกห้องสมุด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เมื่อลุกจากเก้าอี้ควรเลื่อนเก้าอี้เก็บเข้าที่ให้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เรียบร้อย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 descr="http://comedu.nstru.ac.th/5581135075/Library%20system/conver18-library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6" r="8982"/>
          <a:stretch/>
        </p:blipFill>
        <p:spPr bwMode="auto">
          <a:xfrm>
            <a:off x="8102990" y="4593393"/>
            <a:ext cx="3460653" cy="1779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63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4394" y="321972"/>
            <a:ext cx="9144000" cy="1024340"/>
          </a:xfrm>
        </p:spPr>
        <p:txBody>
          <a:bodyPr/>
          <a:lstStyle/>
          <a:p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มารยาทในการใช้ห้องสมุด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6" descr="C:\Users\Administrator.GGG-01706201538\Desktop\6-books-png-image-with-transparency-backgroun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8453"/>
            <a:ext cx="1695718" cy="1695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30659" y="1776012"/>
            <a:ext cx="73714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ไม่นั่งบริเวณทางเดิน เพราะขวางเส้นทางเดินของผู้อื่น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ไม่ขีดเขียนหรือทำเครื่องหมายใด ๆ ลงในหนังสือห้องสมุด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เมื่อยืมหนังสือไปแล้ว ต้องนำมาคืนตามกำหนดเวลา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ไม่ทำลายทรัพย์สมบัติของห้องสมุด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ไม่ทิ้งขยะในห้องสมุด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เข้าแถวทุกครั้งเมื่อมารับบริการ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ช่วยกันดูแลรักษาความสะอาดในห้องสมุด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เมื่อมีปัญหาในการใช้ห้องสมุด สามารถสอบถามได้</a:t>
            </a:r>
          </a:p>
        </p:txBody>
      </p:sp>
      <p:pic>
        <p:nvPicPr>
          <p:cNvPr id="6" name="Picture 5" descr="http://comedu.nstru.ac.th/5581135075/Library%20system/conver18-library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6" r="8982"/>
          <a:stretch/>
        </p:blipFill>
        <p:spPr bwMode="auto">
          <a:xfrm>
            <a:off x="8102990" y="4593393"/>
            <a:ext cx="3460653" cy="1779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596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188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Angsana New</vt:lpstr>
      <vt:lpstr>Arial</vt:lpstr>
      <vt:lpstr>Garamond</vt:lpstr>
      <vt:lpstr>TH SarabunPSK</vt:lpstr>
      <vt:lpstr>Organic</vt:lpstr>
      <vt:lpstr>มารยาทในการใช้ห้องสมุด</vt:lpstr>
      <vt:lpstr>มารยาทในการใช้ห้องสมุด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มารยาทในการใช้ห้องสมุด</dc:title>
  <dc:creator>Piyawech</dc:creator>
  <cp:lastModifiedBy>Piyawech</cp:lastModifiedBy>
  <cp:revision>5</cp:revision>
  <dcterms:created xsi:type="dcterms:W3CDTF">2019-10-07T04:31:07Z</dcterms:created>
  <dcterms:modified xsi:type="dcterms:W3CDTF">2019-10-07T07:36:46Z</dcterms:modified>
</cp:coreProperties>
</file>