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66" r:id="rId16"/>
    <p:sldId id="293" r:id="rId17"/>
    <p:sldId id="294" r:id="rId18"/>
  </p:sldIdLst>
  <p:sldSz cx="18288000" cy="10287000"/>
  <p:notesSz cx="6858000" cy="9144000"/>
  <p:embeddedFontLst>
    <p:embeddedFont>
      <p:font typeface="Aileron Regular Bold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Eras Bold ITC" panose="020B0907030504020204" pitchFamily="3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6000"/>
          </a:blip>
          <a:srcRect l="7698" r="7698"/>
          <a:stretch>
            <a:fillRect/>
          </a:stretch>
        </p:blipFill>
        <p:spPr>
          <a:xfrm>
            <a:off x="-386798" y="-264322"/>
            <a:ext cx="16353076" cy="1087268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2088290" y="4067986"/>
            <a:ext cx="12298237" cy="4543803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4" name="TextBox 4"/>
          <p:cNvSpPr txBox="1"/>
          <p:nvPr/>
        </p:nvSpPr>
        <p:spPr>
          <a:xfrm>
            <a:off x="2447101" y="5172022"/>
            <a:ext cx="11589740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000"/>
              </a:lnSpc>
            </a:pPr>
            <a:r>
              <a:rPr lang="en-US" sz="10000" spc="200" dirty="0">
                <a:solidFill>
                  <a:srgbClr val="1C2529"/>
                </a:solidFill>
                <a:latin typeface="Aileron Heavy Bold"/>
              </a:rPr>
              <a:t>Breaking the law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88290" y="1751166"/>
            <a:ext cx="12307362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spc="192" dirty="0">
                <a:solidFill>
                  <a:srgbClr val="E6DCCA"/>
                </a:solidFill>
                <a:latin typeface="Aileron Regular Bold"/>
              </a:rPr>
              <a:t>Module 4 Safe and Sound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126106" y="8928023"/>
            <a:ext cx="1680344" cy="16803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898657" y="536804"/>
            <a:ext cx="3023719" cy="3023719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2552186" y="7141489"/>
            <a:ext cx="12307362" cy="527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spc="192" dirty="0">
                <a:latin typeface="Aileron Regular Bold"/>
              </a:rPr>
              <a:t>By T. </a:t>
            </a:r>
            <a:r>
              <a:rPr lang="en-US" sz="3200" spc="192" dirty="0" err="1">
                <a:latin typeface="Aileron Regular Bold"/>
              </a:rPr>
              <a:t>Patintida</a:t>
            </a:r>
            <a:r>
              <a:rPr lang="en-US" sz="3200" spc="192" dirty="0">
                <a:latin typeface="Aileron Regular Bold"/>
              </a:rPr>
              <a:t>  </a:t>
            </a:r>
            <a:r>
              <a:rPr lang="en-US" sz="3200" spc="192" dirty="0" err="1">
                <a:latin typeface="Aileron Regular Bold"/>
              </a:rPr>
              <a:t>Karawong</a:t>
            </a:r>
            <a:endParaRPr lang="en-US" sz="3200" spc="192" dirty="0">
              <a:latin typeface="Aileron Regular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</a:blip>
          <a:srcRect l="7990" r="7990"/>
          <a:stretch>
            <a:fillRect/>
          </a:stretch>
        </p:blipFill>
        <p:spPr>
          <a:xfrm>
            <a:off x="4955299" y="-292844"/>
            <a:ext cx="13711113" cy="1087268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2452642" y="1323433"/>
            <a:ext cx="13382716" cy="6182267"/>
          </a:xfrm>
          <a:prstGeom prst="rect">
            <a:avLst/>
          </a:prstGeom>
          <a:solidFill>
            <a:srgbClr val="1C252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828120" y="8820954"/>
            <a:ext cx="2429001" cy="2429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36280" y="1323433"/>
            <a:ext cx="2127197" cy="21271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 t="41764" r="1443" b="41837"/>
          <a:stretch>
            <a:fillRect/>
          </a:stretch>
        </p:blipFill>
        <p:spPr>
          <a:xfrm rot="5400000">
            <a:off x="334559" y="5004961"/>
            <a:ext cx="1665361" cy="2770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t="41764" r="1443" b="41837"/>
          <a:stretch>
            <a:fillRect/>
          </a:stretch>
        </p:blipFill>
        <p:spPr>
          <a:xfrm rot="5400000">
            <a:off x="16288081" y="6203258"/>
            <a:ext cx="1665361" cy="277078"/>
          </a:xfrm>
          <a:prstGeom prst="rect">
            <a:avLst/>
          </a:prstGeom>
        </p:spPr>
      </p:pic>
      <p:sp>
        <p:nvSpPr>
          <p:cNvPr id="14" name="TextBox 4"/>
          <p:cNvSpPr txBox="1"/>
          <p:nvPr/>
        </p:nvSpPr>
        <p:spPr>
          <a:xfrm>
            <a:off x="2895600" y="7962900"/>
            <a:ext cx="12939758" cy="14427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GB" sz="10000" b="1" spc="200" dirty="0">
                <a:solidFill>
                  <a:srgbClr val="1C2529"/>
                </a:solidFill>
                <a:latin typeface="Aileron Heavy Bold"/>
              </a:rPr>
              <a:t>murder(n) </a:t>
            </a:r>
            <a:r>
              <a:rPr lang="th-TH" sz="10000" b="1" spc="200" dirty="0">
                <a:solidFill>
                  <a:srgbClr val="1C2529"/>
                </a:solidFill>
                <a:latin typeface="Aileron Heavy Bold"/>
              </a:rPr>
              <a:t>การฆาตกรรม</a:t>
            </a:r>
            <a:endParaRPr lang="en-US" sz="10000" b="1" spc="200" dirty="0">
              <a:solidFill>
                <a:srgbClr val="1C2529"/>
              </a:solidFill>
              <a:latin typeface="Aileron Heavy Bold"/>
            </a:endParaRPr>
          </a:p>
        </p:txBody>
      </p:sp>
      <p:pic>
        <p:nvPicPr>
          <p:cNvPr id="9218" name="Picture 2" descr="pandawhale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1366"/>
            <a:ext cx="9753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036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</a:blip>
          <a:srcRect l="7990" r="7990"/>
          <a:stretch>
            <a:fillRect/>
          </a:stretch>
        </p:blipFill>
        <p:spPr>
          <a:xfrm>
            <a:off x="4955299" y="-292844"/>
            <a:ext cx="13711113" cy="1087268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2452642" y="1323433"/>
            <a:ext cx="13382716" cy="6182267"/>
          </a:xfrm>
          <a:prstGeom prst="rect">
            <a:avLst/>
          </a:prstGeom>
          <a:solidFill>
            <a:srgbClr val="1C252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828120" y="8820954"/>
            <a:ext cx="2429001" cy="2429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36280" y="1323433"/>
            <a:ext cx="2127197" cy="21271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 t="41764" r="1443" b="41837"/>
          <a:stretch>
            <a:fillRect/>
          </a:stretch>
        </p:blipFill>
        <p:spPr>
          <a:xfrm rot="5400000">
            <a:off x="334559" y="5004961"/>
            <a:ext cx="1665361" cy="2770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t="41764" r="1443" b="41837"/>
          <a:stretch>
            <a:fillRect/>
          </a:stretch>
        </p:blipFill>
        <p:spPr>
          <a:xfrm rot="5400000">
            <a:off x="16288081" y="6203258"/>
            <a:ext cx="1665361" cy="277078"/>
          </a:xfrm>
          <a:prstGeom prst="rect">
            <a:avLst/>
          </a:prstGeom>
        </p:spPr>
      </p:pic>
      <p:sp>
        <p:nvSpPr>
          <p:cNvPr id="14" name="TextBox 4"/>
          <p:cNvSpPr txBox="1"/>
          <p:nvPr/>
        </p:nvSpPr>
        <p:spPr>
          <a:xfrm>
            <a:off x="2895600" y="7962900"/>
            <a:ext cx="12725400" cy="14427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GB" sz="10000" b="1" spc="200" dirty="0">
                <a:solidFill>
                  <a:srgbClr val="1C2529"/>
                </a:solidFill>
                <a:latin typeface="Aileron Heavy Bold"/>
              </a:rPr>
              <a:t>bribery (n) </a:t>
            </a:r>
            <a:r>
              <a:rPr lang="th-TH" sz="10000" b="1" spc="200" dirty="0">
                <a:solidFill>
                  <a:srgbClr val="1C2529"/>
                </a:solidFill>
                <a:latin typeface="Aileron Heavy Bold"/>
              </a:rPr>
              <a:t>การติดสินบน</a:t>
            </a:r>
            <a:endParaRPr lang="en-US" sz="10000" b="1" spc="200" dirty="0">
              <a:solidFill>
                <a:srgbClr val="1C2529"/>
              </a:solidFill>
              <a:latin typeface="Aileron Heavy Bold"/>
            </a:endParaRPr>
          </a:p>
        </p:txBody>
      </p:sp>
      <p:pic>
        <p:nvPicPr>
          <p:cNvPr id="10242" name="Picture 2" descr="homer simpson money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24703"/>
            <a:ext cx="8534400" cy="544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56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</a:blip>
          <a:srcRect l="7990" r="7990"/>
          <a:stretch>
            <a:fillRect/>
          </a:stretch>
        </p:blipFill>
        <p:spPr>
          <a:xfrm>
            <a:off x="4955299" y="-292844"/>
            <a:ext cx="13711113" cy="1087268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2452642" y="1323433"/>
            <a:ext cx="13382716" cy="6182267"/>
          </a:xfrm>
          <a:prstGeom prst="rect">
            <a:avLst/>
          </a:prstGeom>
          <a:solidFill>
            <a:srgbClr val="1C252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828120" y="8820954"/>
            <a:ext cx="2429001" cy="2429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36280" y="1323433"/>
            <a:ext cx="2127197" cy="21271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 t="41764" r="1443" b="41837"/>
          <a:stretch>
            <a:fillRect/>
          </a:stretch>
        </p:blipFill>
        <p:spPr>
          <a:xfrm rot="5400000">
            <a:off x="334559" y="5004961"/>
            <a:ext cx="1665361" cy="2770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t="41764" r="1443" b="41837"/>
          <a:stretch>
            <a:fillRect/>
          </a:stretch>
        </p:blipFill>
        <p:spPr>
          <a:xfrm rot="5400000">
            <a:off x="16288081" y="6203258"/>
            <a:ext cx="1665361" cy="277078"/>
          </a:xfrm>
          <a:prstGeom prst="rect">
            <a:avLst/>
          </a:prstGeom>
        </p:spPr>
      </p:pic>
      <p:sp>
        <p:nvSpPr>
          <p:cNvPr id="14" name="TextBox 4"/>
          <p:cNvSpPr txBox="1"/>
          <p:nvPr/>
        </p:nvSpPr>
        <p:spPr>
          <a:xfrm>
            <a:off x="1318749" y="7962898"/>
            <a:ext cx="16078200" cy="14427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US" sz="10000" b="1" spc="200" dirty="0">
                <a:solidFill>
                  <a:srgbClr val="1C2529"/>
                </a:solidFill>
                <a:latin typeface="Aileron Heavy Bold"/>
              </a:rPr>
              <a:t>mugging (n) </a:t>
            </a:r>
            <a:r>
              <a:rPr lang="th-TH" sz="10000" b="1" spc="200" dirty="0">
                <a:solidFill>
                  <a:srgbClr val="1C2529"/>
                </a:solidFill>
                <a:latin typeface="Aileron Heavy Bold"/>
              </a:rPr>
              <a:t>การกรรโชกทรัพย์</a:t>
            </a:r>
            <a:endParaRPr lang="en-US" sz="10000" b="1" spc="200" dirty="0">
              <a:solidFill>
                <a:srgbClr val="1C2529"/>
              </a:solidFill>
              <a:latin typeface="Aileron Heavy Bold"/>
            </a:endParaRPr>
          </a:p>
        </p:txBody>
      </p:sp>
      <p:pic>
        <p:nvPicPr>
          <p:cNvPr id="11266" name="Picture 2" descr="drew barrymore killers GIF by NETFLIX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589049"/>
            <a:ext cx="9677400" cy="544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112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</a:blip>
          <a:srcRect l="7990" r="7990"/>
          <a:stretch>
            <a:fillRect/>
          </a:stretch>
        </p:blipFill>
        <p:spPr>
          <a:xfrm>
            <a:off x="4955299" y="-292844"/>
            <a:ext cx="13711113" cy="1087268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2452642" y="1323433"/>
            <a:ext cx="13382716" cy="6182267"/>
          </a:xfrm>
          <a:prstGeom prst="rect">
            <a:avLst/>
          </a:prstGeom>
          <a:solidFill>
            <a:srgbClr val="1C252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828120" y="8820954"/>
            <a:ext cx="2429001" cy="2429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36280" y="1323433"/>
            <a:ext cx="2127197" cy="21271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 t="41764" r="1443" b="41837"/>
          <a:stretch>
            <a:fillRect/>
          </a:stretch>
        </p:blipFill>
        <p:spPr>
          <a:xfrm rot="5400000">
            <a:off x="334559" y="5004961"/>
            <a:ext cx="1665361" cy="2770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t="41764" r="1443" b="41837"/>
          <a:stretch>
            <a:fillRect/>
          </a:stretch>
        </p:blipFill>
        <p:spPr>
          <a:xfrm rot="5400000">
            <a:off x="16288081" y="6203258"/>
            <a:ext cx="1665361" cy="277078"/>
          </a:xfrm>
          <a:prstGeom prst="rect">
            <a:avLst/>
          </a:prstGeom>
        </p:spPr>
      </p:pic>
      <p:sp>
        <p:nvSpPr>
          <p:cNvPr id="14" name="TextBox 4"/>
          <p:cNvSpPr txBox="1"/>
          <p:nvPr/>
        </p:nvSpPr>
        <p:spPr>
          <a:xfrm>
            <a:off x="972438" y="7810500"/>
            <a:ext cx="15855682" cy="14427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GB" sz="10000" b="1" spc="200" dirty="0">
                <a:solidFill>
                  <a:srgbClr val="1C2529"/>
                </a:solidFill>
                <a:latin typeface="Aileron Heavy Bold"/>
              </a:rPr>
              <a:t>kidnapping (n) </a:t>
            </a:r>
            <a:r>
              <a:rPr lang="th-TH" sz="10000" b="1" spc="200" dirty="0">
                <a:solidFill>
                  <a:srgbClr val="1C2529"/>
                </a:solidFill>
                <a:latin typeface="Aileron Heavy Bold"/>
              </a:rPr>
              <a:t>การลักพาตัว</a:t>
            </a:r>
            <a:endParaRPr lang="en-US" sz="10000" b="1" spc="200" dirty="0">
              <a:solidFill>
                <a:srgbClr val="1C2529"/>
              </a:solidFill>
              <a:latin typeface="Aileron Heavy Bold"/>
            </a:endParaRPr>
          </a:p>
        </p:txBody>
      </p:sp>
      <p:pic>
        <p:nvPicPr>
          <p:cNvPr id="12290" name="Picture 2" descr="tv show hello GIF by Animal Kingdom on TN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597" y="1715181"/>
            <a:ext cx="8305800" cy="539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735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</a:blip>
          <a:srcRect l="7990" r="7990"/>
          <a:stretch>
            <a:fillRect/>
          </a:stretch>
        </p:blipFill>
        <p:spPr>
          <a:xfrm>
            <a:off x="4955299" y="-292844"/>
            <a:ext cx="13711113" cy="1087268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2462370" y="992211"/>
            <a:ext cx="13382716" cy="6182267"/>
          </a:xfrm>
          <a:prstGeom prst="rect">
            <a:avLst/>
          </a:prstGeom>
          <a:solidFill>
            <a:srgbClr val="1C252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828120" y="8820954"/>
            <a:ext cx="2429001" cy="2429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36280" y="1323433"/>
            <a:ext cx="2127197" cy="21271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 t="41764" r="1443" b="41837"/>
          <a:stretch>
            <a:fillRect/>
          </a:stretch>
        </p:blipFill>
        <p:spPr>
          <a:xfrm rot="5400000">
            <a:off x="334559" y="5004961"/>
            <a:ext cx="1665361" cy="2770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t="41764" r="1443" b="41837"/>
          <a:stretch>
            <a:fillRect/>
          </a:stretch>
        </p:blipFill>
        <p:spPr>
          <a:xfrm rot="5400000">
            <a:off x="16288081" y="6203258"/>
            <a:ext cx="1665361" cy="277078"/>
          </a:xfrm>
          <a:prstGeom prst="rect">
            <a:avLst/>
          </a:prstGeom>
        </p:spPr>
      </p:pic>
      <p:sp>
        <p:nvSpPr>
          <p:cNvPr id="14" name="TextBox 4"/>
          <p:cNvSpPr txBox="1"/>
          <p:nvPr/>
        </p:nvSpPr>
        <p:spPr>
          <a:xfrm>
            <a:off x="697919" y="7451796"/>
            <a:ext cx="16892161" cy="2853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GB" sz="10000" b="1" spc="200" dirty="0">
                <a:solidFill>
                  <a:srgbClr val="1C2529"/>
                </a:solidFill>
                <a:latin typeface="Aileron Heavy Bold"/>
              </a:rPr>
              <a:t>hijacking (n) </a:t>
            </a:r>
            <a:endParaRPr lang="th-TH" sz="10000" b="1" spc="200" dirty="0">
              <a:solidFill>
                <a:srgbClr val="1C2529"/>
              </a:solidFill>
              <a:latin typeface="Aileron Heavy Bold"/>
            </a:endParaRPr>
          </a:p>
          <a:p>
            <a:pPr algn="ctr">
              <a:lnSpc>
                <a:spcPts val="11000"/>
              </a:lnSpc>
            </a:pPr>
            <a:r>
              <a:rPr lang="th-TH" sz="10000" b="1" spc="200" dirty="0">
                <a:solidFill>
                  <a:srgbClr val="1C2529"/>
                </a:solidFill>
                <a:latin typeface="Aileron Heavy Bold"/>
              </a:rPr>
              <a:t>การปล้นบนเครื่องบิน</a:t>
            </a:r>
            <a:endParaRPr lang="en-US" sz="10000" b="1" spc="200" dirty="0">
              <a:solidFill>
                <a:srgbClr val="1C2529"/>
              </a:solidFill>
              <a:latin typeface="Aileron Heavy Bold"/>
            </a:endParaRPr>
          </a:p>
        </p:txBody>
      </p:sp>
      <p:pic>
        <p:nvPicPr>
          <p:cNvPr id="13314" name="Picture 2" descr="hair airplanes GIF by Cheezburge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29832"/>
            <a:ext cx="9296400" cy="530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427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57633" y="-1629136"/>
            <a:ext cx="4354770" cy="43547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32678" y="7394054"/>
            <a:ext cx="3241954" cy="3241954"/>
          </a:xfrm>
          <a:prstGeom prst="rect">
            <a:avLst/>
          </a:prstGeom>
        </p:spPr>
      </p:pic>
      <p:sp>
        <p:nvSpPr>
          <p:cNvPr id="12" name="Google Shape;812;p36">
            <a:extLst>
              <a:ext uri="{FF2B5EF4-FFF2-40B4-BE49-F238E27FC236}">
                <a16:creationId xmlns:a16="http://schemas.microsoft.com/office/drawing/2014/main" id="{43889F8E-017D-4A15-ABFE-B6A87FE88455}"/>
              </a:ext>
            </a:extLst>
          </p:cNvPr>
          <p:cNvSpPr/>
          <p:nvPr/>
        </p:nvSpPr>
        <p:spPr>
          <a:xfrm>
            <a:off x="992785" y="547438"/>
            <a:ext cx="2187598" cy="2177385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1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3" name="Speech Bubble: Oval 1">
            <a:extLst>
              <a:ext uri="{FF2B5EF4-FFF2-40B4-BE49-F238E27FC236}">
                <a16:creationId xmlns:a16="http://schemas.microsoft.com/office/drawing/2014/main" id="{1F249A7C-16E7-4B35-8014-E7F49F245D19}"/>
              </a:ext>
            </a:extLst>
          </p:cNvPr>
          <p:cNvSpPr/>
          <p:nvPr/>
        </p:nvSpPr>
        <p:spPr>
          <a:xfrm>
            <a:off x="1802423" y="1109420"/>
            <a:ext cx="15564480" cy="7004970"/>
          </a:xfrm>
          <a:prstGeom prst="wedgeEllipseCallout">
            <a:avLst>
              <a:gd name="adj1" fmla="val -37248"/>
              <a:gd name="adj2" fmla="val 6522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There were four of them. They wore masks and ran from the bank with bag of money.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99DF61-E358-4818-99A4-08271C39A377}"/>
              </a:ext>
            </a:extLst>
          </p:cNvPr>
          <p:cNvSpPr txBox="1"/>
          <p:nvPr/>
        </p:nvSpPr>
        <p:spPr>
          <a:xfrm>
            <a:off x="8479277" y="6286500"/>
            <a:ext cx="63684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1B6E81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robbery</a:t>
            </a:r>
          </a:p>
        </p:txBody>
      </p:sp>
      <p:grpSp>
        <p:nvGrpSpPr>
          <p:cNvPr id="23" name="Google Shape;1343;p59">
            <a:extLst>
              <a:ext uri="{FF2B5EF4-FFF2-40B4-BE49-F238E27FC236}">
                <a16:creationId xmlns:a16="http://schemas.microsoft.com/office/drawing/2014/main" id="{C68F2BE8-EAA6-4564-9514-3C43D95504C5}"/>
              </a:ext>
            </a:extLst>
          </p:cNvPr>
          <p:cNvGrpSpPr/>
          <p:nvPr/>
        </p:nvGrpSpPr>
        <p:grpSpPr>
          <a:xfrm flipH="1">
            <a:off x="13935670" y="5292238"/>
            <a:ext cx="3580154" cy="4090483"/>
            <a:chOff x="1991600" y="1914300"/>
            <a:chExt cx="1224225" cy="769225"/>
          </a:xfrm>
        </p:grpSpPr>
        <p:sp>
          <p:nvSpPr>
            <p:cNvPr id="24" name="Google Shape;1344;p59">
              <a:extLst>
                <a:ext uri="{FF2B5EF4-FFF2-40B4-BE49-F238E27FC236}">
                  <a16:creationId xmlns:a16="http://schemas.microsoft.com/office/drawing/2014/main" id="{870FD95F-19FA-4CAE-B1DB-F558C5AE778B}"/>
                </a:ext>
              </a:extLst>
            </p:cNvPr>
            <p:cNvSpPr/>
            <p:nvPr/>
          </p:nvSpPr>
          <p:spPr>
            <a:xfrm>
              <a:off x="2150050" y="2021900"/>
              <a:ext cx="842275" cy="661625"/>
            </a:xfrm>
            <a:custGeom>
              <a:avLst/>
              <a:gdLst/>
              <a:ahLst/>
              <a:cxnLst/>
              <a:rect l="l" t="t" r="r" b="b"/>
              <a:pathLst>
                <a:path w="33691" h="26465" extrusionOk="0">
                  <a:moveTo>
                    <a:pt x="19447" y="0"/>
                  </a:moveTo>
                  <a:cubicBezTo>
                    <a:pt x="19314" y="200"/>
                    <a:pt x="9740" y="2469"/>
                    <a:pt x="5637" y="3636"/>
                  </a:cubicBezTo>
                  <a:cubicBezTo>
                    <a:pt x="3769" y="4170"/>
                    <a:pt x="2535" y="6805"/>
                    <a:pt x="1768" y="8406"/>
                  </a:cubicBezTo>
                  <a:cubicBezTo>
                    <a:pt x="0" y="11842"/>
                    <a:pt x="767" y="17679"/>
                    <a:pt x="3136" y="20581"/>
                  </a:cubicBezTo>
                  <a:cubicBezTo>
                    <a:pt x="6361" y="24581"/>
                    <a:pt x="12839" y="26464"/>
                    <a:pt x="18479" y="26464"/>
                  </a:cubicBezTo>
                  <a:cubicBezTo>
                    <a:pt x="20131" y="26464"/>
                    <a:pt x="21711" y="26303"/>
                    <a:pt x="23117" y="25985"/>
                  </a:cubicBezTo>
                  <a:cubicBezTo>
                    <a:pt x="29221" y="24551"/>
                    <a:pt x="33691" y="18580"/>
                    <a:pt x="33491" y="12209"/>
                  </a:cubicBezTo>
                  <a:lnTo>
                    <a:pt x="33491" y="12209"/>
                  </a:lnTo>
                  <a:cubicBezTo>
                    <a:pt x="33415" y="12385"/>
                    <a:pt x="33280" y="12467"/>
                    <a:pt x="33094" y="12467"/>
                  </a:cubicBezTo>
                  <a:cubicBezTo>
                    <a:pt x="31237" y="12467"/>
                    <a:pt x="24268" y="4305"/>
                    <a:pt x="19447" y="0"/>
                  </a:cubicBezTo>
                  <a:close/>
                </a:path>
              </a:pathLst>
            </a:custGeom>
            <a:solidFill>
              <a:srgbClr val="FF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B6E8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1345;p59">
              <a:extLst>
                <a:ext uri="{FF2B5EF4-FFF2-40B4-BE49-F238E27FC236}">
                  <a16:creationId xmlns:a16="http://schemas.microsoft.com/office/drawing/2014/main" id="{CFE5D5C8-4626-4B56-8F41-10556AFC31C2}"/>
                </a:ext>
              </a:extLst>
            </p:cNvPr>
            <p:cNvSpPr/>
            <p:nvPr/>
          </p:nvSpPr>
          <p:spPr>
            <a:xfrm>
              <a:off x="2424400" y="2268725"/>
              <a:ext cx="49225" cy="49225"/>
            </a:xfrm>
            <a:custGeom>
              <a:avLst/>
              <a:gdLst/>
              <a:ahLst/>
              <a:cxnLst/>
              <a:rect l="l" t="t" r="r" b="b"/>
              <a:pathLst>
                <a:path w="1969" h="1969" extrusionOk="0">
                  <a:moveTo>
                    <a:pt x="935" y="1"/>
                  </a:moveTo>
                  <a:cubicBezTo>
                    <a:pt x="668" y="1"/>
                    <a:pt x="434" y="168"/>
                    <a:pt x="267" y="334"/>
                  </a:cubicBezTo>
                  <a:cubicBezTo>
                    <a:pt x="101" y="535"/>
                    <a:pt x="1" y="801"/>
                    <a:pt x="1" y="1035"/>
                  </a:cubicBezTo>
                  <a:cubicBezTo>
                    <a:pt x="34" y="1302"/>
                    <a:pt x="134" y="1535"/>
                    <a:pt x="334" y="1702"/>
                  </a:cubicBezTo>
                  <a:cubicBezTo>
                    <a:pt x="534" y="1869"/>
                    <a:pt x="801" y="1969"/>
                    <a:pt x="1035" y="1969"/>
                  </a:cubicBezTo>
                  <a:cubicBezTo>
                    <a:pt x="1302" y="1969"/>
                    <a:pt x="1535" y="1802"/>
                    <a:pt x="1702" y="1635"/>
                  </a:cubicBezTo>
                  <a:cubicBezTo>
                    <a:pt x="1869" y="1402"/>
                    <a:pt x="1969" y="1168"/>
                    <a:pt x="1969" y="901"/>
                  </a:cubicBezTo>
                  <a:cubicBezTo>
                    <a:pt x="1935" y="668"/>
                    <a:pt x="1835" y="434"/>
                    <a:pt x="1635" y="234"/>
                  </a:cubicBezTo>
                  <a:cubicBezTo>
                    <a:pt x="1435" y="68"/>
                    <a:pt x="1168" y="1"/>
                    <a:pt x="935" y="1"/>
                  </a:cubicBezTo>
                  <a:close/>
                </a:path>
              </a:pathLst>
            </a:custGeom>
            <a:solidFill>
              <a:srgbClr val="1B6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B6E8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1346;p59">
              <a:extLst>
                <a:ext uri="{FF2B5EF4-FFF2-40B4-BE49-F238E27FC236}">
                  <a16:creationId xmlns:a16="http://schemas.microsoft.com/office/drawing/2014/main" id="{6298F05F-2571-4BDF-9382-29E4A2574CFB}"/>
                </a:ext>
              </a:extLst>
            </p:cNvPr>
            <p:cNvSpPr/>
            <p:nvPr/>
          </p:nvSpPr>
          <p:spPr>
            <a:xfrm>
              <a:off x="2669575" y="2310425"/>
              <a:ext cx="55075" cy="53400"/>
            </a:xfrm>
            <a:custGeom>
              <a:avLst/>
              <a:gdLst/>
              <a:ahLst/>
              <a:cxnLst/>
              <a:rect l="l" t="t" r="r" b="b"/>
              <a:pathLst>
                <a:path w="2203" h="2136" extrusionOk="0">
                  <a:moveTo>
                    <a:pt x="1001" y="1"/>
                  </a:moveTo>
                  <a:cubicBezTo>
                    <a:pt x="701" y="1"/>
                    <a:pt x="468" y="167"/>
                    <a:pt x="301" y="368"/>
                  </a:cubicBezTo>
                  <a:cubicBezTo>
                    <a:pt x="101" y="601"/>
                    <a:pt x="1" y="868"/>
                    <a:pt x="34" y="1168"/>
                  </a:cubicBezTo>
                  <a:cubicBezTo>
                    <a:pt x="67" y="1468"/>
                    <a:pt x="201" y="1702"/>
                    <a:pt x="401" y="1869"/>
                  </a:cubicBezTo>
                  <a:cubicBezTo>
                    <a:pt x="634" y="2102"/>
                    <a:pt x="901" y="2136"/>
                    <a:pt x="1201" y="2136"/>
                  </a:cubicBezTo>
                  <a:cubicBezTo>
                    <a:pt x="1468" y="2136"/>
                    <a:pt x="1735" y="1969"/>
                    <a:pt x="1902" y="1735"/>
                  </a:cubicBezTo>
                  <a:cubicBezTo>
                    <a:pt x="2069" y="1535"/>
                    <a:pt x="2202" y="1268"/>
                    <a:pt x="2169" y="968"/>
                  </a:cubicBezTo>
                  <a:cubicBezTo>
                    <a:pt x="2135" y="668"/>
                    <a:pt x="2002" y="401"/>
                    <a:pt x="1769" y="234"/>
                  </a:cubicBezTo>
                  <a:cubicBezTo>
                    <a:pt x="1568" y="34"/>
                    <a:pt x="1302" y="1"/>
                    <a:pt x="1001" y="1"/>
                  </a:cubicBezTo>
                  <a:close/>
                </a:path>
              </a:pathLst>
            </a:custGeom>
            <a:solidFill>
              <a:srgbClr val="1B6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B6E8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Google Shape;1347;p59">
              <a:extLst>
                <a:ext uri="{FF2B5EF4-FFF2-40B4-BE49-F238E27FC236}">
                  <a16:creationId xmlns:a16="http://schemas.microsoft.com/office/drawing/2014/main" id="{1028809F-949E-417D-B691-D0E378875E83}"/>
                </a:ext>
              </a:extLst>
            </p:cNvPr>
            <p:cNvSpPr/>
            <p:nvPr/>
          </p:nvSpPr>
          <p:spPr>
            <a:xfrm>
              <a:off x="2506950" y="2280275"/>
              <a:ext cx="104275" cy="60200"/>
            </a:xfrm>
            <a:custGeom>
              <a:avLst/>
              <a:gdLst/>
              <a:ahLst/>
              <a:cxnLst/>
              <a:rect l="l" t="t" r="r" b="b"/>
              <a:pathLst>
                <a:path w="4171" h="2408" extrusionOk="0">
                  <a:moveTo>
                    <a:pt x="458" y="1"/>
                  </a:moveTo>
                  <a:cubicBezTo>
                    <a:pt x="400" y="1"/>
                    <a:pt x="340" y="20"/>
                    <a:pt x="301" y="39"/>
                  </a:cubicBezTo>
                  <a:cubicBezTo>
                    <a:pt x="34" y="206"/>
                    <a:pt x="1" y="540"/>
                    <a:pt x="168" y="806"/>
                  </a:cubicBezTo>
                  <a:cubicBezTo>
                    <a:pt x="368" y="1040"/>
                    <a:pt x="535" y="1340"/>
                    <a:pt x="735" y="1574"/>
                  </a:cubicBezTo>
                  <a:cubicBezTo>
                    <a:pt x="868" y="1707"/>
                    <a:pt x="1002" y="1874"/>
                    <a:pt x="1135" y="1974"/>
                  </a:cubicBezTo>
                  <a:cubicBezTo>
                    <a:pt x="1168" y="2007"/>
                    <a:pt x="1235" y="2041"/>
                    <a:pt x="1302" y="2074"/>
                  </a:cubicBezTo>
                  <a:cubicBezTo>
                    <a:pt x="1369" y="2174"/>
                    <a:pt x="1469" y="2207"/>
                    <a:pt x="1569" y="2241"/>
                  </a:cubicBezTo>
                  <a:cubicBezTo>
                    <a:pt x="1669" y="2307"/>
                    <a:pt x="1802" y="2341"/>
                    <a:pt x="1869" y="2374"/>
                  </a:cubicBezTo>
                  <a:cubicBezTo>
                    <a:pt x="1936" y="2408"/>
                    <a:pt x="2069" y="2408"/>
                    <a:pt x="2102" y="2408"/>
                  </a:cubicBezTo>
                  <a:cubicBezTo>
                    <a:pt x="2236" y="2408"/>
                    <a:pt x="2336" y="2374"/>
                    <a:pt x="2436" y="2374"/>
                  </a:cubicBezTo>
                  <a:cubicBezTo>
                    <a:pt x="2636" y="2341"/>
                    <a:pt x="2803" y="2241"/>
                    <a:pt x="2903" y="2174"/>
                  </a:cubicBezTo>
                  <a:cubicBezTo>
                    <a:pt x="3070" y="2041"/>
                    <a:pt x="3237" y="1907"/>
                    <a:pt x="3403" y="1740"/>
                  </a:cubicBezTo>
                  <a:lnTo>
                    <a:pt x="3704" y="1474"/>
                  </a:lnTo>
                  <a:cubicBezTo>
                    <a:pt x="3837" y="1340"/>
                    <a:pt x="3904" y="1207"/>
                    <a:pt x="4037" y="1140"/>
                  </a:cubicBezTo>
                  <a:cubicBezTo>
                    <a:pt x="4104" y="1040"/>
                    <a:pt x="4171" y="873"/>
                    <a:pt x="4171" y="806"/>
                  </a:cubicBezTo>
                  <a:cubicBezTo>
                    <a:pt x="4171" y="673"/>
                    <a:pt x="4071" y="540"/>
                    <a:pt x="4004" y="473"/>
                  </a:cubicBezTo>
                  <a:cubicBezTo>
                    <a:pt x="3924" y="393"/>
                    <a:pt x="3807" y="352"/>
                    <a:pt x="3687" y="352"/>
                  </a:cubicBezTo>
                  <a:cubicBezTo>
                    <a:pt x="3557" y="352"/>
                    <a:pt x="3424" y="402"/>
                    <a:pt x="3337" y="506"/>
                  </a:cubicBezTo>
                  <a:cubicBezTo>
                    <a:pt x="3237" y="640"/>
                    <a:pt x="3170" y="706"/>
                    <a:pt x="3070" y="806"/>
                  </a:cubicBezTo>
                  <a:lnTo>
                    <a:pt x="2836" y="1040"/>
                  </a:lnTo>
                  <a:cubicBezTo>
                    <a:pt x="2703" y="1173"/>
                    <a:pt x="2536" y="1240"/>
                    <a:pt x="2403" y="1373"/>
                  </a:cubicBezTo>
                  <a:cubicBezTo>
                    <a:pt x="2336" y="1407"/>
                    <a:pt x="2269" y="1407"/>
                    <a:pt x="2203" y="1474"/>
                  </a:cubicBezTo>
                  <a:lnTo>
                    <a:pt x="2136" y="1474"/>
                  </a:lnTo>
                  <a:cubicBezTo>
                    <a:pt x="2069" y="1474"/>
                    <a:pt x="2036" y="1407"/>
                    <a:pt x="2036" y="1407"/>
                  </a:cubicBezTo>
                  <a:cubicBezTo>
                    <a:pt x="1902" y="1340"/>
                    <a:pt x="1836" y="1240"/>
                    <a:pt x="1702" y="1140"/>
                  </a:cubicBezTo>
                  <a:cubicBezTo>
                    <a:pt x="1502" y="840"/>
                    <a:pt x="1302" y="540"/>
                    <a:pt x="1035" y="239"/>
                  </a:cubicBezTo>
                  <a:cubicBezTo>
                    <a:pt x="902" y="73"/>
                    <a:pt x="735" y="39"/>
                    <a:pt x="568" y="39"/>
                  </a:cubicBezTo>
                  <a:cubicBezTo>
                    <a:pt x="540" y="11"/>
                    <a:pt x="500" y="1"/>
                    <a:pt x="458" y="1"/>
                  </a:cubicBezTo>
                  <a:close/>
                </a:path>
              </a:pathLst>
            </a:custGeom>
            <a:solidFill>
              <a:srgbClr val="1B6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B6E8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1348;p59">
              <a:extLst>
                <a:ext uri="{FF2B5EF4-FFF2-40B4-BE49-F238E27FC236}">
                  <a16:creationId xmlns:a16="http://schemas.microsoft.com/office/drawing/2014/main" id="{9BBEE731-79A0-4DE9-B5DF-63F68D5091D1}"/>
                </a:ext>
              </a:extLst>
            </p:cNvPr>
            <p:cNvSpPr/>
            <p:nvPr/>
          </p:nvSpPr>
          <p:spPr>
            <a:xfrm>
              <a:off x="2341850" y="2342950"/>
              <a:ext cx="104250" cy="101775"/>
            </a:xfrm>
            <a:custGeom>
              <a:avLst/>
              <a:gdLst/>
              <a:ahLst/>
              <a:cxnLst/>
              <a:rect l="l" t="t" r="r" b="b"/>
              <a:pathLst>
                <a:path w="4170" h="4071" extrusionOk="0">
                  <a:moveTo>
                    <a:pt x="1935" y="1"/>
                  </a:moveTo>
                  <a:cubicBezTo>
                    <a:pt x="1435" y="1"/>
                    <a:pt x="901" y="334"/>
                    <a:pt x="567" y="701"/>
                  </a:cubicBezTo>
                  <a:cubicBezTo>
                    <a:pt x="167" y="1135"/>
                    <a:pt x="0" y="1668"/>
                    <a:pt x="67" y="2202"/>
                  </a:cubicBezTo>
                  <a:cubicBezTo>
                    <a:pt x="100" y="2736"/>
                    <a:pt x="334" y="3203"/>
                    <a:pt x="767" y="3570"/>
                  </a:cubicBezTo>
                  <a:cubicBezTo>
                    <a:pt x="934" y="3670"/>
                    <a:pt x="1068" y="3803"/>
                    <a:pt x="1234" y="3870"/>
                  </a:cubicBezTo>
                  <a:cubicBezTo>
                    <a:pt x="1535" y="4037"/>
                    <a:pt x="1935" y="4070"/>
                    <a:pt x="2269" y="4070"/>
                  </a:cubicBezTo>
                  <a:cubicBezTo>
                    <a:pt x="2769" y="4070"/>
                    <a:pt x="3303" y="3737"/>
                    <a:pt x="3636" y="3370"/>
                  </a:cubicBezTo>
                  <a:cubicBezTo>
                    <a:pt x="4003" y="2969"/>
                    <a:pt x="4170" y="2402"/>
                    <a:pt x="4137" y="1869"/>
                  </a:cubicBezTo>
                  <a:cubicBezTo>
                    <a:pt x="4103" y="1335"/>
                    <a:pt x="3836" y="868"/>
                    <a:pt x="3436" y="501"/>
                  </a:cubicBezTo>
                  <a:cubicBezTo>
                    <a:pt x="3269" y="401"/>
                    <a:pt x="3136" y="301"/>
                    <a:pt x="2969" y="201"/>
                  </a:cubicBezTo>
                  <a:cubicBezTo>
                    <a:pt x="2669" y="67"/>
                    <a:pt x="2369" y="1"/>
                    <a:pt x="2102" y="1"/>
                  </a:cubicBezTo>
                  <a:close/>
                </a:path>
              </a:pathLst>
            </a:custGeom>
            <a:solidFill>
              <a:srgbClr val="FFB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B6E8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Google Shape;1349;p59">
              <a:extLst>
                <a:ext uri="{FF2B5EF4-FFF2-40B4-BE49-F238E27FC236}">
                  <a16:creationId xmlns:a16="http://schemas.microsoft.com/office/drawing/2014/main" id="{51F4CD81-A059-43A0-8E8C-C2F23A15B196}"/>
                </a:ext>
              </a:extLst>
            </p:cNvPr>
            <p:cNvSpPr/>
            <p:nvPr/>
          </p:nvSpPr>
          <p:spPr>
            <a:xfrm>
              <a:off x="2652900" y="2383825"/>
              <a:ext cx="97600" cy="97050"/>
            </a:xfrm>
            <a:custGeom>
              <a:avLst/>
              <a:gdLst/>
              <a:ahLst/>
              <a:cxnLst/>
              <a:rect l="l" t="t" r="r" b="b"/>
              <a:pathLst>
                <a:path w="3904" h="3882" extrusionOk="0">
                  <a:moveTo>
                    <a:pt x="1969" y="0"/>
                  </a:moveTo>
                  <a:cubicBezTo>
                    <a:pt x="1868" y="33"/>
                    <a:pt x="1835" y="33"/>
                    <a:pt x="1802" y="33"/>
                  </a:cubicBezTo>
                  <a:cubicBezTo>
                    <a:pt x="1335" y="33"/>
                    <a:pt x="834" y="334"/>
                    <a:pt x="501" y="701"/>
                  </a:cubicBezTo>
                  <a:cubicBezTo>
                    <a:pt x="167" y="1068"/>
                    <a:pt x="0" y="1601"/>
                    <a:pt x="34" y="2102"/>
                  </a:cubicBezTo>
                  <a:cubicBezTo>
                    <a:pt x="67" y="2602"/>
                    <a:pt x="334" y="3069"/>
                    <a:pt x="701" y="3403"/>
                  </a:cubicBezTo>
                  <a:cubicBezTo>
                    <a:pt x="834" y="3503"/>
                    <a:pt x="1001" y="3569"/>
                    <a:pt x="1135" y="3703"/>
                  </a:cubicBezTo>
                  <a:cubicBezTo>
                    <a:pt x="1393" y="3832"/>
                    <a:pt x="1612" y="3881"/>
                    <a:pt x="1883" y="3881"/>
                  </a:cubicBezTo>
                  <a:cubicBezTo>
                    <a:pt x="1962" y="3881"/>
                    <a:pt x="2045" y="3877"/>
                    <a:pt x="2135" y="3870"/>
                  </a:cubicBezTo>
                  <a:cubicBezTo>
                    <a:pt x="2569" y="3870"/>
                    <a:pt x="3069" y="3569"/>
                    <a:pt x="3403" y="3202"/>
                  </a:cubicBezTo>
                  <a:cubicBezTo>
                    <a:pt x="3736" y="2835"/>
                    <a:pt x="3903" y="2268"/>
                    <a:pt x="3870" y="1768"/>
                  </a:cubicBezTo>
                  <a:cubicBezTo>
                    <a:pt x="3837" y="1268"/>
                    <a:pt x="3570" y="834"/>
                    <a:pt x="3203" y="500"/>
                  </a:cubicBezTo>
                  <a:cubicBezTo>
                    <a:pt x="3069" y="400"/>
                    <a:pt x="2903" y="334"/>
                    <a:pt x="2802" y="200"/>
                  </a:cubicBezTo>
                  <a:cubicBezTo>
                    <a:pt x="2536" y="67"/>
                    <a:pt x="2235" y="0"/>
                    <a:pt x="1969" y="0"/>
                  </a:cubicBezTo>
                  <a:close/>
                </a:path>
              </a:pathLst>
            </a:custGeom>
            <a:solidFill>
              <a:srgbClr val="FFB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B6E8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1350;p59">
              <a:extLst>
                <a:ext uri="{FF2B5EF4-FFF2-40B4-BE49-F238E27FC236}">
                  <a16:creationId xmlns:a16="http://schemas.microsoft.com/office/drawing/2014/main" id="{AD34B64F-1D94-4F41-9D54-82EAE633760E}"/>
                </a:ext>
              </a:extLst>
            </p:cNvPr>
            <p:cNvSpPr/>
            <p:nvPr/>
          </p:nvSpPr>
          <p:spPr>
            <a:xfrm>
              <a:off x="1991600" y="1914300"/>
              <a:ext cx="1224225" cy="474000"/>
            </a:xfrm>
            <a:custGeom>
              <a:avLst/>
              <a:gdLst/>
              <a:ahLst/>
              <a:cxnLst/>
              <a:rect l="l" t="t" r="r" b="b"/>
              <a:pathLst>
                <a:path w="48969" h="18960" extrusionOk="0">
                  <a:moveTo>
                    <a:pt x="27020" y="1"/>
                  </a:moveTo>
                  <a:cubicBezTo>
                    <a:pt x="26352" y="1"/>
                    <a:pt x="25652" y="134"/>
                    <a:pt x="25118" y="601"/>
                  </a:cubicBezTo>
                  <a:cubicBezTo>
                    <a:pt x="25018" y="668"/>
                    <a:pt x="24918" y="768"/>
                    <a:pt x="24851" y="868"/>
                  </a:cubicBezTo>
                  <a:cubicBezTo>
                    <a:pt x="24818" y="968"/>
                    <a:pt x="24818" y="1002"/>
                    <a:pt x="24685" y="1035"/>
                  </a:cubicBezTo>
                  <a:lnTo>
                    <a:pt x="24451" y="1035"/>
                  </a:lnTo>
                  <a:cubicBezTo>
                    <a:pt x="24318" y="1035"/>
                    <a:pt x="24184" y="1035"/>
                    <a:pt x="24084" y="1102"/>
                  </a:cubicBezTo>
                  <a:cubicBezTo>
                    <a:pt x="23417" y="1135"/>
                    <a:pt x="22750" y="1169"/>
                    <a:pt x="22083" y="1269"/>
                  </a:cubicBezTo>
                  <a:cubicBezTo>
                    <a:pt x="21349" y="1335"/>
                    <a:pt x="20682" y="1535"/>
                    <a:pt x="19981" y="1702"/>
                  </a:cubicBezTo>
                  <a:cubicBezTo>
                    <a:pt x="18780" y="2036"/>
                    <a:pt x="17613" y="2436"/>
                    <a:pt x="16445" y="2803"/>
                  </a:cubicBezTo>
                  <a:cubicBezTo>
                    <a:pt x="15144" y="3203"/>
                    <a:pt x="13977" y="3937"/>
                    <a:pt x="12776" y="4504"/>
                  </a:cubicBezTo>
                  <a:cubicBezTo>
                    <a:pt x="12009" y="4871"/>
                    <a:pt x="11408" y="5305"/>
                    <a:pt x="10808" y="5939"/>
                  </a:cubicBezTo>
                  <a:cubicBezTo>
                    <a:pt x="10474" y="6272"/>
                    <a:pt x="10174" y="6639"/>
                    <a:pt x="9941" y="7039"/>
                  </a:cubicBezTo>
                  <a:cubicBezTo>
                    <a:pt x="9807" y="7206"/>
                    <a:pt x="9741" y="7440"/>
                    <a:pt x="9607" y="7640"/>
                  </a:cubicBezTo>
                  <a:cubicBezTo>
                    <a:pt x="9574" y="7707"/>
                    <a:pt x="9474" y="7973"/>
                    <a:pt x="9407" y="8007"/>
                  </a:cubicBezTo>
                  <a:cubicBezTo>
                    <a:pt x="9387" y="8013"/>
                    <a:pt x="9363" y="8016"/>
                    <a:pt x="9336" y="8016"/>
                  </a:cubicBezTo>
                  <a:cubicBezTo>
                    <a:pt x="9231" y="8016"/>
                    <a:pt x="9087" y="7973"/>
                    <a:pt x="9007" y="7973"/>
                  </a:cubicBezTo>
                  <a:lnTo>
                    <a:pt x="8640" y="7973"/>
                  </a:lnTo>
                  <a:cubicBezTo>
                    <a:pt x="8440" y="7973"/>
                    <a:pt x="8173" y="7973"/>
                    <a:pt x="8006" y="7940"/>
                  </a:cubicBezTo>
                  <a:cubicBezTo>
                    <a:pt x="7739" y="7840"/>
                    <a:pt x="7472" y="7673"/>
                    <a:pt x="7239" y="7606"/>
                  </a:cubicBezTo>
                  <a:cubicBezTo>
                    <a:pt x="6911" y="7506"/>
                    <a:pt x="6640" y="7405"/>
                    <a:pt x="6326" y="7405"/>
                  </a:cubicBezTo>
                  <a:cubicBezTo>
                    <a:pt x="6225" y="7405"/>
                    <a:pt x="6118" y="7415"/>
                    <a:pt x="6005" y="7440"/>
                  </a:cubicBezTo>
                  <a:cubicBezTo>
                    <a:pt x="5604" y="7473"/>
                    <a:pt x="5237" y="7606"/>
                    <a:pt x="4837" y="7807"/>
                  </a:cubicBezTo>
                  <a:cubicBezTo>
                    <a:pt x="4804" y="7440"/>
                    <a:pt x="4503" y="7039"/>
                    <a:pt x="4303" y="6773"/>
                  </a:cubicBezTo>
                  <a:lnTo>
                    <a:pt x="3670" y="5638"/>
                  </a:lnTo>
                  <a:cubicBezTo>
                    <a:pt x="3443" y="5218"/>
                    <a:pt x="3122" y="4703"/>
                    <a:pt x="2616" y="4703"/>
                  </a:cubicBezTo>
                  <a:cubicBezTo>
                    <a:pt x="2601" y="4703"/>
                    <a:pt x="2585" y="4703"/>
                    <a:pt x="2569" y="4704"/>
                  </a:cubicBezTo>
                  <a:cubicBezTo>
                    <a:pt x="2102" y="4771"/>
                    <a:pt x="1802" y="5205"/>
                    <a:pt x="1902" y="5638"/>
                  </a:cubicBezTo>
                  <a:cubicBezTo>
                    <a:pt x="1968" y="6306"/>
                    <a:pt x="2469" y="6839"/>
                    <a:pt x="2836" y="7340"/>
                  </a:cubicBezTo>
                  <a:cubicBezTo>
                    <a:pt x="2435" y="7173"/>
                    <a:pt x="2002" y="7039"/>
                    <a:pt x="1601" y="6973"/>
                  </a:cubicBezTo>
                  <a:cubicBezTo>
                    <a:pt x="1364" y="6918"/>
                    <a:pt x="1126" y="6863"/>
                    <a:pt x="894" y="6863"/>
                  </a:cubicBezTo>
                  <a:cubicBezTo>
                    <a:pt x="703" y="6863"/>
                    <a:pt x="515" y="6900"/>
                    <a:pt x="334" y="7006"/>
                  </a:cubicBezTo>
                  <a:cubicBezTo>
                    <a:pt x="134" y="7139"/>
                    <a:pt x="0" y="7373"/>
                    <a:pt x="0" y="7640"/>
                  </a:cubicBezTo>
                  <a:cubicBezTo>
                    <a:pt x="0" y="7973"/>
                    <a:pt x="167" y="8207"/>
                    <a:pt x="467" y="8340"/>
                  </a:cubicBezTo>
                  <a:cubicBezTo>
                    <a:pt x="901" y="8607"/>
                    <a:pt x="1401" y="8641"/>
                    <a:pt x="1835" y="8707"/>
                  </a:cubicBezTo>
                  <a:cubicBezTo>
                    <a:pt x="2102" y="8774"/>
                    <a:pt x="2335" y="8774"/>
                    <a:pt x="2569" y="8874"/>
                  </a:cubicBezTo>
                  <a:cubicBezTo>
                    <a:pt x="2002" y="8941"/>
                    <a:pt x="1101" y="9007"/>
                    <a:pt x="934" y="9675"/>
                  </a:cubicBezTo>
                  <a:cubicBezTo>
                    <a:pt x="811" y="10167"/>
                    <a:pt x="1198" y="10687"/>
                    <a:pt x="1704" y="10687"/>
                  </a:cubicBezTo>
                  <a:cubicBezTo>
                    <a:pt x="1747" y="10687"/>
                    <a:pt x="1791" y="10683"/>
                    <a:pt x="1835" y="10675"/>
                  </a:cubicBezTo>
                  <a:cubicBezTo>
                    <a:pt x="2002" y="10642"/>
                    <a:pt x="2168" y="10542"/>
                    <a:pt x="2302" y="10475"/>
                  </a:cubicBezTo>
                  <a:cubicBezTo>
                    <a:pt x="2502" y="10375"/>
                    <a:pt x="2769" y="10308"/>
                    <a:pt x="3002" y="10275"/>
                  </a:cubicBezTo>
                  <a:cubicBezTo>
                    <a:pt x="3303" y="10175"/>
                    <a:pt x="3603" y="10175"/>
                    <a:pt x="3903" y="10108"/>
                  </a:cubicBezTo>
                  <a:cubicBezTo>
                    <a:pt x="3936" y="10108"/>
                    <a:pt x="4003" y="10042"/>
                    <a:pt x="4070" y="10042"/>
                  </a:cubicBezTo>
                  <a:lnTo>
                    <a:pt x="4070" y="10108"/>
                  </a:lnTo>
                  <a:cubicBezTo>
                    <a:pt x="4137" y="10175"/>
                    <a:pt x="4170" y="10342"/>
                    <a:pt x="4237" y="10442"/>
                  </a:cubicBezTo>
                  <a:cubicBezTo>
                    <a:pt x="4570" y="10942"/>
                    <a:pt x="5104" y="11176"/>
                    <a:pt x="5604" y="11342"/>
                  </a:cubicBezTo>
                  <a:cubicBezTo>
                    <a:pt x="6405" y="11609"/>
                    <a:pt x="7239" y="11809"/>
                    <a:pt x="8073" y="11943"/>
                  </a:cubicBezTo>
                  <a:cubicBezTo>
                    <a:pt x="8403" y="11984"/>
                    <a:pt x="8720" y="12013"/>
                    <a:pt x="9040" y="12013"/>
                  </a:cubicBezTo>
                  <a:cubicBezTo>
                    <a:pt x="9238" y="12013"/>
                    <a:pt x="9437" y="12002"/>
                    <a:pt x="9640" y="11976"/>
                  </a:cubicBezTo>
                  <a:cubicBezTo>
                    <a:pt x="9807" y="11976"/>
                    <a:pt x="9941" y="11943"/>
                    <a:pt x="10107" y="11876"/>
                  </a:cubicBezTo>
                  <a:cubicBezTo>
                    <a:pt x="10191" y="11859"/>
                    <a:pt x="10241" y="11851"/>
                    <a:pt x="10287" y="11851"/>
                  </a:cubicBezTo>
                  <a:cubicBezTo>
                    <a:pt x="10333" y="11851"/>
                    <a:pt x="10374" y="11859"/>
                    <a:pt x="10441" y="11876"/>
                  </a:cubicBezTo>
                  <a:cubicBezTo>
                    <a:pt x="10741" y="12010"/>
                    <a:pt x="11008" y="12110"/>
                    <a:pt x="11308" y="12176"/>
                  </a:cubicBezTo>
                  <a:cubicBezTo>
                    <a:pt x="11730" y="12267"/>
                    <a:pt x="12172" y="12303"/>
                    <a:pt x="12619" y="12303"/>
                  </a:cubicBezTo>
                  <a:cubicBezTo>
                    <a:pt x="13162" y="12303"/>
                    <a:pt x="13713" y="12250"/>
                    <a:pt x="14244" y="12176"/>
                  </a:cubicBezTo>
                  <a:cubicBezTo>
                    <a:pt x="15078" y="12043"/>
                    <a:pt x="15845" y="11809"/>
                    <a:pt x="16645" y="11543"/>
                  </a:cubicBezTo>
                  <a:cubicBezTo>
                    <a:pt x="17780" y="11209"/>
                    <a:pt x="18914" y="10775"/>
                    <a:pt x="19948" y="10208"/>
                  </a:cubicBezTo>
                  <a:cubicBezTo>
                    <a:pt x="20915" y="9708"/>
                    <a:pt x="21849" y="9174"/>
                    <a:pt x="22750" y="8507"/>
                  </a:cubicBezTo>
                  <a:cubicBezTo>
                    <a:pt x="23284" y="8107"/>
                    <a:pt x="23751" y="7640"/>
                    <a:pt x="24251" y="7173"/>
                  </a:cubicBezTo>
                  <a:cubicBezTo>
                    <a:pt x="24685" y="6773"/>
                    <a:pt x="25152" y="6306"/>
                    <a:pt x="25485" y="5805"/>
                  </a:cubicBezTo>
                  <a:cubicBezTo>
                    <a:pt x="25919" y="6839"/>
                    <a:pt x="26486" y="7840"/>
                    <a:pt x="27120" y="8807"/>
                  </a:cubicBezTo>
                  <a:cubicBezTo>
                    <a:pt x="27653" y="9641"/>
                    <a:pt x="28154" y="10509"/>
                    <a:pt x="28654" y="11342"/>
                  </a:cubicBezTo>
                  <a:cubicBezTo>
                    <a:pt x="29855" y="13377"/>
                    <a:pt x="31156" y="15445"/>
                    <a:pt x="32957" y="17013"/>
                  </a:cubicBezTo>
                  <a:cubicBezTo>
                    <a:pt x="33424" y="17380"/>
                    <a:pt x="33824" y="17814"/>
                    <a:pt x="34358" y="18114"/>
                  </a:cubicBezTo>
                  <a:cubicBezTo>
                    <a:pt x="34825" y="18347"/>
                    <a:pt x="35325" y="18614"/>
                    <a:pt x="35826" y="18781"/>
                  </a:cubicBezTo>
                  <a:cubicBezTo>
                    <a:pt x="36214" y="18910"/>
                    <a:pt x="36602" y="18960"/>
                    <a:pt x="36990" y="18960"/>
                  </a:cubicBezTo>
                  <a:cubicBezTo>
                    <a:pt x="37102" y="18960"/>
                    <a:pt x="37214" y="18955"/>
                    <a:pt x="37327" y="18948"/>
                  </a:cubicBezTo>
                  <a:cubicBezTo>
                    <a:pt x="37794" y="18881"/>
                    <a:pt x="38328" y="18814"/>
                    <a:pt x="38761" y="18614"/>
                  </a:cubicBezTo>
                  <a:cubicBezTo>
                    <a:pt x="38995" y="18481"/>
                    <a:pt x="39262" y="18314"/>
                    <a:pt x="39495" y="18147"/>
                  </a:cubicBezTo>
                  <a:cubicBezTo>
                    <a:pt x="39762" y="17981"/>
                    <a:pt x="40029" y="17814"/>
                    <a:pt x="40262" y="17614"/>
                  </a:cubicBezTo>
                  <a:cubicBezTo>
                    <a:pt x="40629" y="17280"/>
                    <a:pt x="40963" y="16946"/>
                    <a:pt x="41163" y="16479"/>
                  </a:cubicBezTo>
                  <a:cubicBezTo>
                    <a:pt x="41196" y="16446"/>
                    <a:pt x="41263" y="16179"/>
                    <a:pt x="41296" y="16146"/>
                  </a:cubicBezTo>
                  <a:cubicBezTo>
                    <a:pt x="41308" y="16135"/>
                    <a:pt x="41337" y="16131"/>
                    <a:pt x="41375" y="16131"/>
                  </a:cubicBezTo>
                  <a:cubicBezTo>
                    <a:pt x="41452" y="16131"/>
                    <a:pt x="41563" y="16146"/>
                    <a:pt x="41630" y="16146"/>
                  </a:cubicBezTo>
                  <a:cubicBezTo>
                    <a:pt x="41930" y="16113"/>
                    <a:pt x="42164" y="16046"/>
                    <a:pt x="42464" y="16012"/>
                  </a:cubicBezTo>
                  <a:cubicBezTo>
                    <a:pt x="43031" y="15879"/>
                    <a:pt x="43631" y="15679"/>
                    <a:pt x="44132" y="15379"/>
                  </a:cubicBezTo>
                  <a:cubicBezTo>
                    <a:pt x="44665" y="15112"/>
                    <a:pt x="45266" y="14645"/>
                    <a:pt x="45533" y="14111"/>
                  </a:cubicBezTo>
                  <a:cubicBezTo>
                    <a:pt x="45599" y="14044"/>
                    <a:pt x="45599" y="13978"/>
                    <a:pt x="45633" y="13944"/>
                  </a:cubicBezTo>
                  <a:cubicBezTo>
                    <a:pt x="45673" y="13884"/>
                    <a:pt x="45665" y="13872"/>
                    <a:pt x="45666" y="13872"/>
                  </a:cubicBezTo>
                  <a:lnTo>
                    <a:pt x="45666" y="13872"/>
                  </a:lnTo>
                  <a:cubicBezTo>
                    <a:pt x="45668" y="13872"/>
                    <a:pt x="45673" y="13878"/>
                    <a:pt x="45700" y="13878"/>
                  </a:cubicBezTo>
                  <a:cubicBezTo>
                    <a:pt x="45833" y="13878"/>
                    <a:pt x="46000" y="13944"/>
                    <a:pt x="46167" y="13944"/>
                  </a:cubicBezTo>
                  <a:cubicBezTo>
                    <a:pt x="46467" y="13978"/>
                    <a:pt x="46767" y="13978"/>
                    <a:pt x="47034" y="13978"/>
                  </a:cubicBezTo>
                  <a:cubicBezTo>
                    <a:pt x="47148" y="13978"/>
                    <a:pt x="47265" y="13980"/>
                    <a:pt x="47382" y="13980"/>
                  </a:cubicBezTo>
                  <a:cubicBezTo>
                    <a:pt x="47674" y="13980"/>
                    <a:pt x="47963" y="13963"/>
                    <a:pt x="48201" y="13844"/>
                  </a:cubicBezTo>
                  <a:cubicBezTo>
                    <a:pt x="48969" y="13477"/>
                    <a:pt x="48802" y="12543"/>
                    <a:pt x="48135" y="12443"/>
                  </a:cubicBezTo>
                  <a:cubicBezTo>
                    <a:pt x="47868" y="12377"/>
                    <a:pt x="47668" y="12377"/>
                    <a:pt x="47434" y="12343"/>
                  </a:cubicBezTo>
                  <a:cubicBezTo>
                    <a:pt x="47868" y="12110"/>
                    <a:pt x="48602" y="11709"/>
                    <a:pt x="48368" y="11109"/>
                  </a:cubicBezTo>
                  <a:cubicBezTo>
                    <a:pt x="48301" y="10875"/>
                    <a:pt x="48168" y="10709"/>
                    <a:pt x="47934" y="10642"/>
                  </a:cubicBezTo>
                  <a:cubicBezTo>
                    <a:pt x="47861" y="10618"/>
                    <a:pt x="47788" y="10607"/>
                    <a:pt x="47716" y="10607"/>
                  </a:cubicBezTo>
                  <a:cubicBezTo>
                    <a:pt x="47492" y="10607"/>
                    <a:pt x="47277" y="10708"/>
                    <a:pt x="47101" y="10809"/>
                  </a:cubicBezTo>
                  <a:cubicBezTo>
                    <a:pt x="47367" y="10342"/>
                    <a:pt x="47834" y="9641"/>
                    <a:pt x="47634" y="9108"/>
                  </a:cubicBezTo>
                  <a:cubicBezTo>
                    <a:pt x="47501" y="8807"/>
                    <a:pt x="47201" y="8641"/>
                    <a:pt x="46867" y="8641"/>
                  </a:cubicBezTo>
                  <a:cubicBezTo>
                    <a:pt x="46467" y="8674"/>
                    <a:pt x="46167" y="9108"/>
                    <a:pt x="45933" y="9374"/>
                  </a:cubicBezTo>
                  <a:cubicBezTo>
                    <a:pt x="45599" y="9775"/>
                    <a:pt x="45299" y="10175"/>
                    <a:pt x="44999" y="10542"/>
                  </a:cubicBezTo>
                  <a:cubicBezTo>
                    <a:pt x="44866" y="10709"/>
                    <a:pt x="44699" y="10875"/>
                    <a:pt x="44599" y="11109"/>
                  </a:cubicBezTo>
                  <a:cubicBezTo>
                    <a:pt x="44532" y="11176"/>
                    <a:pt x="44465" y="11276"/>
                    <a:pt x="44432" y="11342"/>
                  </a:cubicBezTo>
                  <a:cubicBezTo>
                    <a:pt x="44432" y="11342"/>
                    <a:pt x="44332" y="11509"/>
                    <a:pt x="44299" y="11509"/>
                  </a:cubicBezTo>
                  <a:cubicBezTo>
                    <a:pt x="44287" y="11520"/>
                    <a:pt x="44261" y="11524"/>
                    <a:pt x="44229" y="11524"/>
                  </a:cubicBezTo>
                  <a:cubicBezTo>
                    <a:pt x="44165" y="11524"/>
                    <a:pt x="44076" y="11509"/>
                    <a:pt x="44032" y="11509"/>
                  </a:cubicBezTo>
                  <a:lnTo>
                    <a:pt x="43765" y="11509"/>
                  </a:lnTo>
                  <a:cubicBezTo>
                    <a:pt x="43598" y="11509"/>
                    <a:pt x="43431" y="11543"/>
                    <a:pt x="43198" y="11543"/>
                  </a:cubicBezTo>
                  <a:cubicBezTo>
                    <a:pt x="42797" y="11643"/>
                    <a:pt x="42330" y="11709"/>
                    <a:pt x="41930" y="11876"/>
                  </a:cubicBezTo>
                  <a:cubicBezTo>
                    <a:pt x="41630" y="12010"/>
                    <a:pt x="41296" y="12176"/>
                    <a:pt x="40996" y="12310"/>
                  </a:cubicBezTo>
                  <a:cubicBezTo>
                    <a:pt x="40796" y="11643"/>
                    <a:pt x="40596" y="10942"/>
                    <a:pt x="40296" y="10308"/>
                  </a:cubicBezTo>
                  <a:cubicBezTo>
                    <a:pt x="40096" y="9941"/>
                    <a:pt x="39962" y="9508"/>
                    <a:pt x="39762" y="9141"/>
                  </a:cubicBezTo>
                  <a:cubicBezTo>
                    <a:pt x="39495" y="8707"/>
                    <a:pt x="39262" y="8307"/>
                    <a:pt x="38961" y="7940"/>
                  </a:cubicBezTo>
                  <a:cubicBezTo>
                    <a:pt x="37994" y="6439"/>
                    <a:pt x="36860" y="5005"/>
                    <a:pt x="35492" y="3870"/>
                  </a:cubicBezTo>
                  <a:cubicBezTo>
                    <a:pt x="34858" y="3370"/>
                    <a:pt x="34191" y="2836"/>
                    <a:pt x="33524" y="2336"/>
                  </a:cubicBezTo>
                  <a:cubicBezTo>
                    <a:pt x="32824" y="1836"/>
                    <a:pt x="32090" y="1502"/>
                    <a:pt x="31289" y="1135"/>
                  </a:cubicBezTo>
                  <a:cubicBezTo>
                    <a:pt x="30522" y="802"/>
                    <a:pt x="29755" y="601"/>
                    <a:pt x="28954" y="335"/>
                  </a:cubicBezTo>
                  <a:cubicBezTo>
                    <a:pt x="28587" y="201"/>
                    <a:pt x="28187" y="101"/>
                    <a:pt x="27820" y="34"/>
                  </a:cubicBezTo>
                  <a:cubicBezTo>
                    <a:pt x="27587" y="1"/>
                    <a:pt x="27320" y="1"/>
                    <a:pt x="27020" y="1"/>
                  </a:cubicBezTo>
                  <a:close/>
                </a:path>
              </a:pathLst>
            </a:custGeom>
            <a:solidFill>
              <a:srgbClr val="1B6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B6E8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57633" y="-1629136"/>
            <a:ext cx="4354770" cy="43547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32678" y="7394054"/>
            <a:ext cx="3241954" cy="3241954"/>
          </a:xfrm>
          <a:prstGeom prst="rect">
            <a:avLst/>
          </a:prstGeom>
        </p:spPr>
      </p:pic>
      <p:sp>
        <p:nvSpPr>
          <p:cNvPr id="23" name="Google Shape;812;p36">
            <a:extLst>
              <a:ext uri="{FF2B5EF4-FFF2-40B4-BE49-F238E27FC236}">
                <a16:creationId xmlns:a16="http://schemas.microsoft.com/office/drawing/2014/main" id="{43889F8E-017D-4A15-ABFE-B6A87FE88455}"/>
              </a:ext>
            </a:extLst>
          </p:cNvPr>
          <p:cNvSpPr/>
          <p:nvPr/>
        </p:nvSpPr>
        <p:spPr>
          <a:xfrm>
            <a:off x="1247953" y="548249"/>
            <a:ext cx="2074184" cy="2458934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2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4" name="Speech Bubble: Oval 1">
            <a:extLst>
              <a:ext uri="{FF2B5EF4-FFF2-40B4-BE49-F238E27FC236}">
                <a16:creationId xmlns:a16="http://schemas.microsoft.com/office/drawing/2014/main" id="{1F249A7C-16E7-4B35-8014-E7F49F245D19}"/>
              </a:ext>
            </a:extLst>
          </p:cNvPr>
          <p:cNvSpPr/>
          <p:nvPr/>
        </p:nvSpPr>
        <p:spPr>
          <a:xfrm>
            <a:off x="2249428" y="810749"/>
            <a:ext cx="13191973" cy="8204281"/>
          </a:xfrm>
          <a:prstGeom prst="wedgeEllipseCallout">
            <a:avLst>
              <a:gd name="adj1" fmla="val -37248"/>
              <a:gd name="adj2" fmla="val 6522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I saw her put the scarf in her bag and just leave the store.</a:t>
            </a:r>
          </a:p>
        </p:txBody>
      </p:sp>
      <p:grpSp>
        <p:nvGrpSpPr>
          <p:cNvPr id="25" name="Google Shape;1343;p59">
            <a:extLst>
              <a:ext uri="{FF2B5EF4-FFF2-40B4-BE49-F238E27FC236}">
                <a16:creationId xmlns:a16="http://schemas.microsoft.com/office/drawing/2014/main" id="{C68F2BE8-EAA6-4564-9514-3C43D95504C5}"/>
              </a:ext>
            </a:extLst>
          </p:cNvPr>
          <p:cNvGrpSpPr/>
          <p:nvPr/>
        </p:nvGrpSpPr>
        <p:grpSpPr>
          <a:xfrm flipH="1">
            <a:off x="13567556" y="4204410"/>
            <a:ext cx="3580154" cy="4090483"/>
            <a:chOff x="1991600" y="1914300"/>
            <a:chExt cx="1224225" cy="769225"/>
          </a:xfrm>
        </p:grpSpPr>
        <p:sp>
          <p:nvSpPr>
            <p:cNvPr id="26" name="Google Shape;1344;p59">
              <a:extLst>
                <a:ext uri="{FF2B5EF4-FFF2-40B4-BE49-F238E27FC236}">
                  <a16:creationId xmlns:a16="http://schemas.microsoft.com/office/drawing/2014/main" id="{870FD95F-19FA-4CAE-B1DB-F558C5AE778B}"/>
                </a:ext>
              </a:extLst>
            </p:cNvPr>
            <p:cNvSpPr/>
            <p:nvPr/>
          </p:nvSpPr>
          <p:spPr>
            <a:xfrm>
              <a:off x="2150050" y="2021900"/>
              <a:ext cx="842275" cy="661625"/>
            </a:xfrm>
            <a:custGeom>
              <a:avLst/>
              <a:gdLst/>
              <a:ahLst/>
              <a:cxnLst/>
              <a:rect l="l" t="t" r="r" b="b"/>
              <a:pathLst>
                <a:path w="33691" h="26465" extrusionOk="0">
                  <a:moveTo>
                    <a:pt x="19447" y="0"/>
                  </a:moveTo>
                  <a:cubicBezTo>
                    <a:pt x="19314" y="200"/>
                    <a:pt x="9740" y="2469"/>
                    <a:pt x="5637" y="3636"/>
                  </a:cubicBezTo>
                  <a:cubicBezTo>
                    <a:pt x="3769" y="4170"/>
                    <a:pt x="2535" y="6805"/>
                    <a:pt x="1768" y="8406"/>
                  </a:cubicBezTo>
                  <a:cubicBezTo>
                    <a:pt x="0" y="11842"/>
                    <a:pt x="767" y="17679"/>
                    <a:pt x="3136" y="20581"/>
                  </a:cubicBezTo>
                  <a:cubicBezTo>
                    <a:pt x="6361" y="24581"/>
                    <a:pt x="12839" y="26464"/>
                    <a:pt x="18479" y="26464"/>
                  </a:cubicBezTo>
                  <a:cubicBezTo>
                    <a:pt x="20131" y="26464"/>
                    <a:pt x="21711" y="26303"/>
                    <a:pt x="23117" y="25985"/>
                  </a:cubicBezTo>
                  <a:cubicBezTo>
                    <a:pt x="29221" y="24551"/>
                    <a:pt x="33691" y="18580"/>
                    <a:pt x="33491" y="12209"/>
                  </a:cubicBezTo>
                  <a:lnTo>
                    <a:pt x="33491" y="12209"/>
                  </a:lnTo>
                  <a:cubicBezTo>
                    <a:pt x="33415" y="12385"/>
                    <a:pt x="33280" y="12467"/>
                    <a:pt x="33094" y="12467"/>
                  </a:cubicBezTo>
                  <a:cubicBezTo>
                    <a:pt x="31237" y="12467"/>
                    <a:pt x="24268" y="4305"/>
                    <a:pt x="19447" y="0"/>
                  </a:cubicBezTo>
                  <a:close/>
                </a:path>
              </a:pathLst>
            </a:custGeom>
            <a:solidFill>
              <a:srgbClr val="FF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B6E8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Google Shape;1345;p59">
              <a:extLst>
                <a:ext uri="{FF2B5EF4-FFF2-40B4-BE49-F238E27FC236}">
                  <a16:creationId xmlns:a16="http://schemas.microsoft.com/office/drawing/2014/main" id="{CFE5D5C8-4626-4B56-8F41-10556AFC31C2}"/>
                </a:ext>
              </a:extLst>
            </p:cNvPr>
            <p:cNvSpPr/>
            <p:nvPr/>
          </p:nvSpPr>
          <p:spPr>
            <a:xfrm>
              <a:off x="2424400" y="2268725"/>
              <a:ext cx="49225" cy="49225"/>
            </a:xfrm>
            <a:custGeom>
              <a:avLst/>
              <a:gdLst/>
              <a:ahLst/>
              <a:cxnLst/>
              <a:rect l="l" t="t" r="r" b="b"/>
              <a:pathLst>
                <a:path w="1969" h="1969" extrusionOk="0">
                  <a:moveTo>
                    <a:pt x="935" y="1"/>
                  </a:moveTo>
                  <a:cubicBezTo>
                    <a:pt x="668" y="1"/>
                    <a:pt x="434" y="168"/>
                    <a:pt x="267" y="334"/>
                  </a:cubicBezTo>
                  <a:cubicBezTo>
                    <a:pt x="101" y="535"/>
                    <a:pt x="1" y="801"/>
                    <a:pt x="1" y="1035"/>
                  </a:cubicBezTo>
                  <a:cubicBezTo>
                    <a:pt x="34" y="1302"/>
                    <a:pt x="134" y="1535"/>
                    <a:pt x="334" y="1702"/>
                  </a:cubicBezTo>
                  <a:cubicBezTo>
                    <a:pt x="534" y="1869"/>
                    <a:pt x="801" y="1969"/>
                    <a:pt x="1035" y="1969"/>
                  </a:cubicBezTo>
                  <a:cubicBezTo>
                    <a:pt x="1302" y="1969"/>
                    <a:pt x="1535" y="1802"/>
                    <a:pt x="1702" y="1635"/>
                  </a:cubicBezTo>
                  <a:cubicBezTo>
                    <a:pt x="1869" y="1402"/>
                    <a:pt x="1969" y="1168"/>
                    <a:pt x="1969" y="901"/>
                  </a:cubicBezTo>
                  <a:cubicBezTo>
                    <a:pt x="1935" y="668"/>
                    <a:pt x="1835" y="434"/>
                    <a:pt x="1635" y="234"/>
                  </a:cubicBezTo>
                  <a:cubicBezTo>
                    <a:pt x="1435" y="68"/>
                    <a:pt x="1168" y="1"/>
                    <a:pt x="935" y="1"/>
                  </a:cubicBezTo>
                  <a:close/>
                </a:path>
              </a:pathLst>
            </a:custGeom>
            <a:solidFill>
              <a:srgbClr val="1B6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B6E8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1346;p59">
              <a:extLst>
                <a:ext uri="{FF2B5EF4-FFF2-40B4-BE49-F238E27FC236}">
                  <a16:creationId xmlns:a16="http://schemas.microsoft.com/office/drawing/2014/main" id="{6298F05F-2571-4BDF-9382-29E4A2574CFB}"/>
                </a:ext>
              </a:extLst>
            </p:cNvPr>
            <p:cNvSpPr/>
            <p:nvPr/>
          </p:nvSpPr>
          <p:spPr>
            <a:xfrm>
              <a:off x="2669575" y="2310425"/>
              <a:ext cx="55075" cy="53400"/>
            </a:xfrm>
            <a:custGeom>
              <a:avLst/>
              <a:gdLst/>
              <a:ahLst/>
              <a:cxnLst/>
              <a:rect l="l" t="t" r="r" b="b"/>
              <a:pathLst>
                <a:path w="2203" h="2136" extrusionOk="0">
                  <a:moveTo>
                    <a:pt x="1001" y="1"/>
                  </a:moveTo>
                  <a:cubicBezTo>
                    <a:pt x="701" y="1"/>
                    <a:pt x="468" y="167"/>
                    <a:pt x="301" y="368"/>
                  </a:cubicBezTo>
                  <a:cubicBezTo>
                    <a:pt x="101" y="601"/>
                    <a:pt x="1" y="868"/>
                    <a:pt x="34" y="1168"/>
                  </a:cubicBezTo>
                  <a:cubicBezTo>
                    <a:pt x="67" y="1468"/>
                    <a:pt x="201" y="1702"/>
                    <a:pt x="401" y="1869"/>
                  </a:cubicBezTo>
                  <a:cubicBezTo>
                    <a:pt x="634" y="2102"/>
                    <a:pt x="901" y="2136"/>
                    <a:pt x="1201" y="2136"/>
                  </a:cubicBezTo>
                  <a:cubicBezTo>
                    <a:pt x="1468" y="2136"/>
                    <a:pt x="1735" y="1969"/>
                    <a:pt x="1902" y="1735"/>
                  </a:cubicBezTo>
                  <a:cubicBezTo>
                    <a:pt x="2069" y="1535"/>
                    <a:pt x="2202" y="1268"/>
                    <a:pt x="2169" y="968"/>
                  </a:cubicBezTo>
                  <a:cubicBezTo>
                    <a:pt x="2135" y="668"/>
                    <a:pt x="2002" y="401"/>
                    <a:pt x="1769" y="234"/>
                  </a:cubicBezTo>
                  <a:cubicBezTo>
                    <a:pt x="1568" y="34"/>
                    <a:pt x="1302" y="1"/>
                    <a:pt x="1001" y="1"/>
                  </a:cubicBezTo>
                  <a:close/>
                </a:path>
              </a:pathLst>
            </a:custGeom>
            <a:solidFill>
              <a:srgbClr val="1B6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B6E8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Google Shape;1347;p59">
              <a:extLst>
                <a:ext uri="{FF2B5EF4-FFF2-40B4-BE49-F238E27FC236}">
                  <a16:creationId xmlns:a16="http://schemas.microsoft.com/office/drawing/2014/main" id="{1028809F-949E-417D-B691-D0E378875E83}"/>
                </a:ext>
              </a:extLst>
            </p:cNvPr>
            <p:cNvSpPr/>
            <p:nvPr/>
          </p:nvSpPr>
          <p:spPr>
            <a:xfrm>
              <a:off x="2506950" y="2280275"/>
              <a:ext cx="104275" cy="60200"/>
            </a:xfrm>
            <a:custGeom>
              <a:avLst/>
              <a:gdLst/>
              <a:ahLst/>
              <a:cxnLst/>
              <a:rect l="l" t="t" r="r" b="b"/>
              <a:pathLst>
                <a:path w="4171" h="2408" extrusionOk="0">
                  <a:moveTo>
                    <a:pt x="458" y="1"/>
                  </a:moveTo>
                  <a:cubicBezTo>
                    <a:pt x="400" y="1"/>
                    <a:pt x="340" y="20"/>
                    <a:pt x="301" y="39"/>
                  </a:cubicBezTo>
                  <a:cubicBezTo>
                    <a:pt x="34" y="206"/>
                    <a:pt x="1" y="540"/>
                    <a:pt x="168" y="806"/>
                  </a:cubicBezTo>
                  <a:cubicBezTo>
                    <a:pt x="368" y="1040"/>
                    <a:pt x="535" y="1340"/>
                    <a:pt x="735" y="1574"/>
                  </a:cubicBezTo>
                  <a:cubicBezTo>
                    <a:pt x="868" y="1707"/>
                    <a:pt x="1002" y="1874"/>
                    <a:pt x="1135" y="1974"/>
                  </a:cubicBezTo>
                  <a:cubicBezTo>
                    <a:pt x="1168" y="2007"/>
                    <a:pt x="1235" y="2041"/>
                    <a:pt x="1302" y="2074"/>
                  </a:cubicBezTo>
                  <a:cubicBezTo>
                    <a:pt x="1369" y="2174"/>
                    <a:pt x="1469" y="2207"/>
                    <a:pt x="1569" y="2241"/>
                  </a:cubicBezTo>
                  <a:cubicBezTo>
                    <a:pt x="1669" y="2307"/>
                    <a:pt x="1802" y="2341"/>
                    <a:pt x="1869" y="2374"/>
                  </a:cubicBezTo>
                  <a:cubicBezTo>
                    <a:pt x="1936" y="2408"/>
                    <a:pt x="2069" y="2408"/>
                    <a:pt x="2102" y="2408"/>
                  </a:cubicBezTo>
                  <a:cubicBezTo>
                    <a:pt x="2236" y="2408"/>
                    <a:pt x="2336" y="2374"/>
                    <a:pt x="2436" y="2374"/>
                  </a:cubicBezTo>
                  <a:cubicBezTo>
                    <a:pt x="2636" y="2341"/>
                    <a:pt x="2803" y="2241"/>
                    <a:pt x="2903" y="2174"/>
                  </a:cubicBezTo>
                  <a:cubicBezTo>
                    <a:pt x="3070" y="2041"/>
                    <a:pt x="3237" y="1907"/>
                    <a:pt x="3403" y="1740"/>
                  </a:cubicBezTo>
                  <a:lnTo>
                    <a:pt x="3704" y="1474"/>
                  </a:lnTo>
                  <a:cubicBezTo>
                    <a:pt x="3837" y="1340"/>
                    <a:pt x="3904" y="1207"/>
                    <a:pt x="4037" y="1140"/>
                  </a:cubicBezTo>
                  <a:cubicBezTo>
                    <a:pt x="4104" y="1040"/>
                    <a:pt x="4171" y="873"/>
                    <a:pt x="4171" y="806"/>
                  </a:cubicBezTo>
                  <a:cubicBezTo>
                    <a:pt x="4171" y="673"/>
                    <a:pt x="4071" y="540"/>
                    <a:pt x="4004" y="473"/>
                  </a:cubicBezTo>
                  <a:cubicBezTo>
                    <a:pt x="3924" y="393"/>
                    <a:pt x="3807" y="352"/>
                    <a:pt x="3687" y="352"/>
                  </a:cubicBezTo>
                  <a:cubicBezTo>
                    <a:pt x="3557" y="352"/>
                    <a:pt x="3424" y="402"/>
                    <a:pt x="3337" y="506"/>
                  </a:cubicBezTo>
                  <a:cubicBezTo>
                    <a:pt x="3237" y="640"/>
                    <a:pt x="3170" y="706"/>
                    <a:pt x="3070" y="806"/>
                  </a:cubicBezTo>
                  <a:lnTo>
                    <a:pt x="2836" y="1040"/>
                  </a:lnTo>
                  <a:cubicBezTo>
                    <a:pt x="2703" y="1173"/>
                    <a:pt x="2536" y="1240"/>
                    <a:pt x="2403" y="1373"/>
                  </a:cubicBezTo>
                  <a:cubicBezTo>
                    <a:pt x="2336" y="1407"/>
                    <a:pt x="2269" y="1407"/>
                    <a:pt x="2203" y="1474"/>
                  </a:cubicBezTo>
                  <a:lnTo>
                    <a:pt x="2136" y="1474"/>
                  </a:lnTo>
                  <a:cubicBezTo>
                    <a:pt x="2069" y="1474"/>
                    <a:pt x="2036" y="1407"/>
                    <a:pt x="2036" y="1407"/>
                  </a:cubicBezTo>
                  <a:cubicBezTo>
                    <a:pt x="1902" y="1340"/>
                    <a:pt x="1836" y="1240"/>
                    <a:pt x="1702" y="1140"/>
                  </a:cubicBezTo>
                  <a:cubicBezTo>
                    <a:pt x="1502" y="840"/>
                    <a:pt x="1302" y="540"/>
                    <a:pt x="1035" y="239"/>
                  </a:cubicBezTo>
                  <a:cubicBezTo>
                    <a:pt x="902" y="73"/>
                    <a:pt x="735" y="39"/>
                    <a:pt x="568" y="39"/>
                  </a:cubicBezTo>
                  <a:cubicBezTo>
                    <a:pt x="540" y="11"/>
                    <a:pt x="500" y="1"/>
                    <a:pt x="458" y="1"/>
                  </a:cubicBezTo>
                  <a:close/>
                </a:path>
              </a:pathLst>
            </a:custGeom>
            <a:solidFill>
              <a:srgbClr val="1B6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B6E8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1348;p59">
              <a:extLst>
                <a:ext uri="{FF2B5EF4-FFF2-40B4-BE49-F238E27FC236}">
                  <a16:creationId xmlns:a16="http://schemas.microsoft.com/office/drawing/2014/main" id="{9BBEE731-79A0-4DE9-B5DF-63F68D5091D1}"/>
                </a:ext>
              </a:extLst>
            </p:cNvPr>
            <p:cNvSpPr/>
            <p:nvPr/>
          </p:nvSpPr>
          <p:spPr>
            <a:xfrm>
              <a:off x="2341850" y="2342950"/>
              <a:ext cx="104250" cy="101775"/>
            </a:xfrm>
            <a:custGeom>
              <a:avLst/>
              <a:gdLst/>
              <a:ahLst/>
              <a:cxnLst/>
              <a:rect l="l" t="t" r="r" b="b"/>
              <a:pathLst>
                <a:path w="4170" h="4071" extrusionOk="0">
                  <a:moveTo>
                    <a:pt x="1935" y="1"/>
                  </a:moveTo>
                  <a:cubicBezTo>
                    <a:pt x="1435" y="1"/>
                    <a:pt x="901" y="334"/>
                    <a:pt x="567" y="701"/>
                  </a:cubicBezTo>
                  <a:cubicBezTo>
                    <a:pt x="167" y="1135"/>
                    <a:pt x="0" y="1668"/>
                    <a:pt x="67" y="2202"/>
                  </a:cubicBezTo>
                  <a:cubicBezTo>
                    <a:pt x="100" y="2736"/>
                    <a:pt x="334" y="3203"/>
                    <a:pt x="767" y="3570"/>
                  </a:cubicBezTo>
                  <a:cubicBezTo>
                    <a:pt x="934" y="3670"/>
                    <a:pt x="1068" y="3803"/>
                    <a:pt x="1234" y="3870"/>
                  </a:cubicBezTo>
                  <a:cubicBezTo>
                    <a:pt x="1535" y="4037"/>
                    <a:pt x="1935" y="4070"/>
                    <a:pt x="2269" y="4070"/>
                  </a:cubicBezTo>
                  <a:cubicBezTo>
                    <a:pt x="2769" y="4070"/>
                    <a:pt x="3303" y="3737"/>
                    <a:pt x="3636" y="3370"/>
                  </a:cubicBezTo>
                  <a:cubicBezTo>
                    <a:pt x="4003" y="2969"/>
                    <a:pt x="4170" y="2402"/>
                    <a:pt x="4137" y="1869"/>
                  </a:cubicBezTo>
                  <a:cubicBezTo>
                    <a:pt x="4103" y="1335"/>
                    <a:pt x="3836" y="868"/>
                    <a:pt x="3436" y="501"/>
                  </a:cubicBezTo>
                  <a:cubicBezTo>
                    <a:pt x="3269" y="401"/>
                    <a:pt x="3136" y="301"/>
                    <a:pt x="2969" y="201"/>
                  </a:cubicBezTo>
                  <a:cubicBezTo>
                    <a:pt x="2669" y="67"/>
                    <a:pt x="2369" y="1"/>
                    <a:pt x="2102" y="1"/>
                  </a:cubicBezTo>
                  <a:close/>
                </a:path>
              </a:pathLst>
            </a:custGeom>
            <a:solidFill>
              <a:srgbClr val="FFB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B6E8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1349;p59">
              <a:extLst>
                <a:ext uri="{FF2B5EF4-FFF2-40B4-BE49-F238E27FC236}">
                  <a16:creationId xmlns:a16="http://schemas.microsoft.com/office/drawing/2014/main" id="{51F4CD81-A059-43A0-8E8C-C2F23A15B196}"/>
                </a:ext>
              </a:extLst>
            </p:cNvPr>
            <p:cNvSpPr/>
            <p:nvPr/>
          </p:nvSpPr>
          <p:spPr>
            <a:xfrm>
              <a:off x="2652900" y="2383825"/>
              <a:ext cx="97600" cy="97050"/>
            </a:xfrm>
            <a:custGeom>
              <a:avLst/>
              <a:gdLst/>
              <a:ahLst/>
              <a:cxnLst/>
              <a:rect l="l" t="t" r="r" b="b"/>
              <a:pathLst>
                <a:path w="3904" h="3882" extrusionOk="0">
                  <a:moveTo>
                    <a:pt x="1969" y="0"/>
                  </a:moveTo>
                  <a:cubicBezTo>
                    <a:pt x="1868" y="33"/>
                    <a:pt x="1835" y="33"/>
                    <a:pt x="1802" y="33"/>
                  </a:cubicBezTo>
                  <a:cubicBezTo>
                    <a:pt x="1335" y="33"/>
                    <a:pt x="834" y="334"/>
                    <a:pt x="501" y="701"/>
                  </a:cubicBezTo>
                  <a:cubicBezTo>
                    <a:pt x="167" y="1068"/>
                    <a:pt x="0" y="1601"/>
                    <a:pt x="34" y="2102"/>
                  </a:cubicBezTo>
                  <a:cubicBezTo>
                    <a:pt x="67" y="2602"/>
                    <a:pt x="334" y="3069"/>
                    <a:pt x="701" y="3403"/>
                  </a:cubicBezTo>
                  <a:cubicBezTo>
                    <a:pt x="834" y="3503"/>
                    <a:pt x="1001" y="3569"/>
                    <a:pt x="1135" y="3703"/>
                  </a:cubicBezTo>
                  <a:cubicBezTo>
                    <a:pt x="1393" y="3832"/>
                    <a:pt x="1612" y="3881"/>
                    <a:pt x="1883" y="3881"/>
                  </a:cubicBezTo>
                  <a:cubicBezTo>
                    <a:pt x="1962" y="3881"/>
                    <a:pt x="2045" y="3877"/>
                    <a:pt x="2135" y="3870"/>
                  </a:cubicBezTo>
                  <a:cubicBezTo>
                    <a:pt x="2569" y="3870"/>
                    <a:pt x="3069" y="3569"/>
                    <a:pt x="3403" y="3202"/>
                  </a:cubicBezTo>
                  <a:cubicBezTo>
                    <a:pt x="3736" y="2835"/>
                    <a:pt x="3903" y="2268"/>
                    <a:pt x="3870" y="1768"/>
                  </a:cubicBezTo>
                  <a:cubicBezTo>
                    <a:pt x="3837" y="1268"/>
                    <a:pt x="3570" y="834"/>
                    <a:pt x="3203" y="500"/>
                  </a:cubicBezTo>
                  <a:cubicBezTo>
                    <a:pt x="3069" y="400"/>
                    <a:pt x="2903" y="334"/>
                    <a:pt x="2802" y="200"/>
                  </a:cubicBezTo>
                  <a:cubicBezTo>
                    <a:pt x="2536" y="67"/>
                    <a:pt x="2235" y="0"/>
                    <a:pt x="1969" y="0"/>
                  </a:cubicBezTo>
                  <a:close/>
                </a:path>
              </a:pathLst>
            </a:custGeom>
            <a:solidFill>
              <a:srgbClr val="FFB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B6E8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350;p59">
              <a:extLst>
                <a:ext uri="{FF2B5EF4-FFF2-40B4-BE49-F238E27FC236}">
                  <a16:creationId xmlns:a16="http://schemas.microsoft.com/office/drawing/2014/main" id="{AD34B64F-1D94-4F41-9D54-82EAE633760E}"/>
                </a:ext>
              </a:extLst>
            </p:cNvPr>
            <p:cNvSpPr/>
            <p:nvPr/>
          </p:nvSpPr>
          <p:spPr>
            <a:xfrm>
              <a:off x="1991600" y="1914300"/>
              <a:ext cx="1224225" cy="474000"/>
            </a:xfrm>
            <a:custGeom>
              <a:avLst/>
              <a:gdLst/>
              <a:ahLst/>
              <a:cxnLst/>
              <a:rect l="l" t="t" r="r" b="b"/>
              <a:pathLst>
                <a:path w="48969" h="18960" extrusionOk="0">
                  <a:moveTo>
                    <a:pt x="27020" y="1"/>
                  </a:moveTo>
                  <a:cubicBezTo>
                    <a:pt x="26352" y="1"/>
                    <a:pt x="25652" y="134"/>
                    <a:pt x="25118" y="601"/>
                  </a:cubicBezTo>
                  <a:cubicBezTo>
                    <a:pt x="25018" y="668"/>
                    <a:pt x="24918" y="768"/>
                    <a:pt x="24851" y="868"/>
                  </a:cubicBezTo>
                  <a:cubicBezTo>
                    <a:pt x="24818" y="968"/>
                    <a:pt x="24818" y="1002"/>
                    <a:pt x="24685" y="1035"/>
                  </a:cubicBezTo>
                  <a:lnTo>
                    <a:pt x="24451" y="1035"/>
                  </a:lnTo>
                  <a:cubicBezTo>
                    <a:pt x="24318" y="1035"/>
                    <a:pt x="24184" y="1035"/>
                    <a:pt x="24084" y="1102"/>
                  </a:cubicBezTo>
                  <a:cubicBezTo>
                    <a:pt x="23417" y="1135"/>
                    <a:pt x="22750" y="1169"/>
                    <a:pt x="22083" y="1269"/>
                  </a:cubicBezTo>
                  <a:cubicBezTo>
                    <a:pt x="21349" y="1335"/>
                    <a:pt x="20682" y="1535"/>
                    <a:pt x="19981" y="1702"/>
                  </a:cubicBezTo>
                  <a:cubicBezTo>
                    <a:pt x="18780" y="2036"/>
                    <a:pt x="17613" y="2436"/>
                    <a:pt x="16445" y="2803"/>
                  </a:cubicBezTo>
                  <a:cubicBezTo>
                    <a:pt x="15144" y="3203"/>
                    <a:pt x="13977" y="3937"/>
                    <a:pt x="12776" y="4504"/>
                  </a:cubicBezTo>
                  <a:cubicBezTo>
                    <a:pt x="12009" y="4871"/>
                    <a:pt x="11408" y="5305"/>
                    <a:pt x="10808" y="5939"/>
                  </a:cubicBezTo>
                  <a:cubicBezTo>
                    <a:pt x="10474" y="6272"/>
                    <a:pt x="10174" y="6639"/>
                    <a:pt x="9941" y="7039"/>
                  </a:cubicBezTo>
                  <a:cubicBezTo>
                    <a:pt x="9807" y="7206"/>
                    <a:pt x="9741" y="7440"/>
                    <a:pt x="9607" y="7640"/>
                  </a:cubicBezTo>
                  <a:cubicBezTo>
                    <a:pt x="9574" y="7707"/>
                    <a:pt x="9474" y="7973"/>
                    <a:pt x="9407" y="8007"/>
                  </a:cubicBezTo>
                  <a:cubicBezTo>
                    <a:pt x="9387" y="8013"/>
                    <a:pt x="9363" y="8016"/>
                    <a:pt x="9336" y="8016"/>
                  </a:cubicBezTo>
                  <a:cubicBezTo>
                    <a:pt x="9231" y="8016"/>
                    <a:pt x="9087" y="7973"/>
                    <a:pt x="9007" y="7973"/>
                  </a:cubicBezTo>
                  <a:lnTo>
                    <a:pt x="8640" y="7973"/>
                  </a:lnTo>
                  <a:cubicBezTo>
                    <a:pt x="8440" y="7973"/>
                    <a:pt x="8173" y="7973"/>
                    <a:pt x="8006" y="7940"/>
                  </a:cubicBezTo>
                  <a:cubicBezTo>
                    <a:pt x="7739" y="7840"/>
                    <a:pt x="7472" y="7673"/>
                    <a:pt x="7239" y="7606"/>
                  </a:cubicBezTo>
                  <a:cubicBezTo>
                    <a:pt x="6911" y="7506"/>
                    <a:pt x="6640" y="7405"/>
                    <a:pt x="6326" y="7405"/>
                  </a:cubicBezTo>
                  <a:cubicBezTo>
                    <a:pt x="6225" y="7405"/>
                    <a:pt x="6118" y="7415"/>
                    <a:pt x="6005" y="7440"/>
                  </a:cubicBezTo>
                  <a:cubicBezTo>
                    <a:pt x="5604" y="7473"/>
                    <a:pt x="5237" y="7606"/>
                    <a:pt x="4837" y="7807"/>
                  </a:cubicBezTo>
                  <a:cubicBezTo>
                    <a:pt x="4804" y="7440"/>
                    <a:pt x="4503" y="7039"/>
                    <a:pt x="4303" y="6773"/>
                  </a:cubicBezTo>
                  <a:lnTo>
                    <a:pt x="3670" y="5638"/>
                  </a:lnTo>
                  <a:cubicBezTo>
                    <a:pt x="3443" y="5218"/>
                    <a:pt x="3122" y="4703"/>
                    <a:pt x="2616" y="4703"/>
                  </a:cubicBezTo>
                  <a:cubicBezTo>
                    <a:pt x="2601" y="4703"/>
                    <a:pt x="2585" y="4703"/>
                    <a:pt x="2569" y="4704"/>
                  </a:cubicBezTo>
                  <a:cubicBezTo>
                    <a:pt x="2102" y="4771"/>
                    <a:pt x="1802" y="5205"/>
                    <a:pt x="1902" y="5638"/>
                  </a:cubicBezTo>
                  <a:cubicBezTo>
                    <a:pt x="1968" y="6306"/>
                    <a:pt x="2469" y="6839"/>
                    <a:pt x="2836" y="7340"/>
                  </a:cubicBezTo>
                  <a:cubicBezTo>
                    <a:pt x="2435" y="7173"/>
                    <a:pt x="2002" y="7039"/>
                    <a:pt x="1601" y="6973"/>
                  </a:cubicBezTo>
                  <a:cubicBezTo>
                    <a:pt x="1364" y="6918"/>
                    <a:pt x="1126" y="6863"/>
                    <a:pt x="894" y="6863"/>
                  </a:cubicBezTo>
                  <a:cubicBezTo>
                    <a:pt x="703" y="6863"/>
                    <a:pt x="515" y="6900"/>
                    <a:pt x="334" y="7006"/>
                  </a:cubicBezTo>
                  <a:cubicBezTo>
                    <a:pt x="134" y="7139"/>
                    <a:pt x="0" y="7373"/>
                    <a:pt x="0" y="7640"/>
                  </a:cubicBezTo>
                  <a:cubicBezTo>
                    <a:pt x="0" y="7973"/>
                    <a:pt x="167" y="8207"/>
                    <a:pt x="467" y="8340"/>
                  </a:cubicBezTo>
                  <a:cubicBezTo>
                    <a:pt x="901" y="8607"/>
                    <a:pt x="1401" y="8641"/>
                    <a:pt x="1835" y="8707"/>
                  </a:cubicBezTo>
                  <a:cubicBezTo>
                    <a:pt x="2102" y="8774"/>
                    <a:pt x="2335" y="8774"/>
                    <a:pt x="2569" y="8874"/>
                  </a:cubicBezTo>
                  <a:cubicBezTo>
                    <a:pt x="2002" y="8941"/>
                    <a:pt x="1101" y="9007"/>
                    <a:pt x="934" y="9675"/>
                  </a:cubicBezTo>
                  <a:cubicBezTo>
                    <a:pt x="811" y="10167"/>
                    <a:pt x="1198" y="10687"/>
                    <a:pt x="1704" y="10687"/>
                  </a:cubicBezTo>
                  <a:cubicBezTo>
                    <a:pt x="1747" y="10687"/>
                    <a:pt x="1791" y="10683"/>
                    <a:pt x="1835" y="10675"/>
                  </a:cubicBezTo>
                  <a:cubicBezTo>
                    <a:pt x="2002" y="10642"/>
                    <a:pt x="2168" y="10542"/>
                    <a:pt x="2302" y="10475"/>
                  </a:cubicBezTo>
                  <a:cubicBezTo>
                    <a:pt x="2502" y="10375"/>
                    <a:pt x="2769" y="10308"/>
                    <a:pt x="3002" y="10275"/>
                  </a:cubicBezTo>
                  <a:cubicBezTo>
                    <a:pt x="3303" y="10175"/>
                    <a:pt x="3603" y="10175"/>
                    <a:pt x="3903" y="10108"/>
                  </a:cubicBezTo>
                  <a:cubicBezTo>
                    <a:pt x="3936" y="10108"/>
                    <a:pt x="4003" y="10042"/>
                    <a:pt x="4070" y="10042"/>
                  </a:cubicBezTo>
                  <a:lnTo>
                    <a:pt x="4070" y="10108"/>
                  </a:lnTo>
                  <a:cubicBezTo>
                    <a:pt x="4137" y="10175"/>
                    <a:pt x="4170" y="10342"/>
                    <a:pt x="4237" y="10442"/>
                  </a:cubicBezTo>
                  <a:cubicBezTo>
                    <a:pt x="4570" y="10942"/>
                    <a:pt x="5104" y="11176"/>
                    <a:pt x="5604" y="11342"/>
                  </a:cubicBezTo>
                  <a:cubicBezTo>
                    <a:pt x="6405" y="11609"/>
                    <a:pt x="7239" y="11809"/>
                    <a:pt x="8073" y="11943"/>
                  </a:cubicBezTo>
                  <a:cubicBezTo>
                    <a:pt x="8403" y="11984"/>
                    <a:pt x="8720" y="12013"/>
                    <a:pt x="9040" y="12013"/>
                  </a:cubicBezTo>
                  <a:cubicBezTo>
                    <a:pt x="9238" y="12013"/>
                    <a:pt x="9437" y="12002"/>
                    <a:pt x="9640" y="11976"/>
                  </a:cubicBezTo>
                  <a:cubicBezTo>
                    <a:pt x="9807" y="11976"/>
                    <a:pt x="9941" y="11943"/>
                    <a:pt x="10107" y="11876"/>
                  </a:cubicBezTo>
                  <a:cubicBezTo>
                    <a:pt x="10191" y="11859"/>
                    <a:pt x="10241" y="11851"/>
                    <a:pt x="10287" y="11851"/>
                  </a:cubicBezTo>
                  <a:cubicBezTo>
                    <a:pt x="10333" y="11851"/>
                    <a:pt x="10374" y="11859"/>
                    <a:pt x="10441" y="11876"/>
                  </a:cubicBezTo>
                  <a:cubicBezTo>
                    <a:pt x="10741" y="12010"/>
                    <a:pt x="11008" y="12110"/>
                    <a:pt x="11308" y="12176"/>
                  </a:cubicBezTo>
                  <a:cubicBezTo>
                    <a:pt x="11730" y="12267"/>
                    <a:pt x="12172" y="12303"/>
                    <a:pt x="12619" y="12303"/>
                  </a:cubicBezTo>
                  <a:cubicBezTo>
                    <a:pt x="13162" y="12303"/>
                    <a:pt x="13713" y="12250"/>
                    <a:pt x="14244" y="12176"/>
                  </a:cubicBezTo>
                  <a:cubicBezTo>
                    <a:pt x="15078" y="12043"/>
                    <a:pt x="15845" y="11809"/>
                    <a:pt x="16645" y="11543"/>
                  </a:cubicBezTo>
                  <a:cubicBezTo>
                    <a:pt x="17780" y="11209"/>
                    <a:pt x="18914" y="10775"/>
                    <a:pt x="19948" y="10208"/>
                  </a:cubicBezTo>
                  <a:cubicBezTo>
                    <a:pt x="20915" y="9708"/>
                    <a:pt x="21849" y="9174"/>
                    <a:pt x="22750" y="8507"/>
                  </a:cubicBezTo>
                  <a:cubicBezTo>
                    <a:pt x="23284" y="8107"/>
                    <a:pt x="23751" y="7640"/>
                    <a:pt x="24251" y="7173"/>
                  </a:cubicBezTo>
                  <a:cubicBezTo>
                    <a:pt x="24685" y="6773"/>
                    <a:pt x="25152" y="6306"/>
                    <a:pt x="25485" y="5805"/>
                  </a:cubicBezTo>
                  <a:cubicBezTo>
                    <a:pt x="25919" y="6839"/>
                    <a:pt x="26486" y="7840"/>
                    <a:pt x="27120" y="8807"/>
                  </a:cubicBezTo>
                  <a:cubicBezTo>
                    <a:pt x="27653" y="9641"/>
                    <a:pt x="28154" y="10509"/>
                    <a:pt x="28654" y="11342"/>
                  </a:cubicBezTo>
                  <a:cubicBezTo>
                    <a:pt x="29855" y="13377"/>
                    <a:pt x="31156" y="15445"/>
                    <a:pt x="32957" y="17013"/>
                  </a:cubicBezTo>
                  <a:cubicBezTo>
                    <a:pt x="33424" y="17380"/>
                    <a:pt x="33824" y="17814"/>
                    <a:pt x="34358" y="18114"/>
                  </a:cubicBezTo>
                  <a:cubicBezTo>
                    <a:pt x="34825" y="18347"/>
                    <a:pt x="35325" y="18614"/>
                    <a:pt x="35826" y="18781"/>
                  </a:cubicBezTo>
                  <a:cubicBezTo>
                    <a:pt x="36214" y="18910"/>
                    <a:pt x="36602" y="18960"/>
                    <a:pt x="36990" y="18960"/>
                  </a:cubicBezTo>
                  <a:cubicBezTo>
                    <a:pt x="37102" y="18960"/>
                    <a:pt x="37214" y="18955"/>
                    <a:pt x="37327" y="18948"/>
                  </a:cubicBezTo>
                  <a:cubicBezTo>
                    <a:pt x="37794" y="18881"/>
                    <a:pt x="38328" y="18814"/>
                    <a:pt x="38761" y="18614"/>
                  </a:cubicBezTo>
                  <a:cubicBezTo>
                    <a:pt x="38995" y="18481"/>
                    <a:pt x="39262" y="18314"/>
                    <a:pt x="39495" y="18147"/>
                  </a:cubicBezTo>
                  <a:cubicBezTo>
                    <a:pt x="39762" y="17981"/>
                    <a:pt x="40029" y="17814"/>
                    <a:pt x="40262" y="17614"/>
                  </a:cubicBezTo>
                  <a:cubicBezTo>
                    <a:pt x="40629" y="17280"/>
                    <a:pt x="40963" y="16946"/>
                    <a:pt x="41163" y="16479"/>
                  </a:cubicBezTo>
                  <a:cubicBezTo>
                    <a:pt x="41196" y="16446"/>
                    <a:pt x="41263" y="16179"/>
                    <a:pt x="41296" y="16146"/>
                  </a:cubicBezTo>
                  <a:cubicBezTo>
                    <a:pt x="41308" y="16135"/>
                    <a:pt x="41337" y="16131"/>
                    <a:pt x="41375" y="16131"/>
                  </a:cubicBezTo>
                  <a:cubicBezTo>
                    <a:pt x="41452" y="16131"/>
                    <a:pt x="41563" y="16146"/>
                    <a:pt x="41630" y="16146"/>
                  </a:cubicBezTo>
                  <a:cubicBezTo>
                    <a:pt x="41930" y="16113"/>
                    <a:pt x="42164" y="16046"/>
                    <a:pt x="42464" y="16012"/>
                  </a:cubicBezTo>
                  <a:cubicBezTo>
                    <a:pt x="43031" y="15879"/>
                    <a:pt x="43631" y="15679"/>
                    <a:pt x="44132" y="15379"/>
                  </a:cubicBezTo>
                  <a:cubicBezTo>
                    <a:pt x="44665" y="15112"/>
                    <a:pt x="45266" y="14645"/>
                    <a:pt x="45533" y="14111"/>
                  </a:cubicBezTo>
                  <a:cubicBezTo>
                    <a:pt x="45599" y="14044"/>
                    <a:pt x="45599" y="13978"/>
                    <a:pt x="45633" y="13944"/>
                  </a:cubicBezTo>
                  <a:cubicBezTo>
                    <a:pt x="45673" y="13884"/>
                    <a:pt x="45665" y="13872"/>
                    <a:pt x="45666" y="13872"/>
                  </a:cubicBezTo>
                  <a:lnTo>
                    <a:pt x="45666" y="13872"/>
                  </a:lnTo>
                  <a:cubicBezTo>
                    <a:pt x="45668" y="13872"/>
                    <a:pt x="45673" y="13878"/>
                    <a:pt x="45700" y="13878"/>
                  </a:cubicBezTo>
                  <a:cubicBezTo>
                    <a:pt x="45833" y="13878"/>
                    <a:pt x="46000" y="13944"/>
                    <a:pt x="46167" y="13944"/>
                  </a:cubicBezTo>
                  <a:cubicBezTo>
                    <a:pt x="46467" y="13978"/>
                    <a:pt x="46767" y="13978"/>
                    <a:pt x="47034" y="13978"/>
                  </a:cubicBezTo>
                  <a:cubicBezTo>
                    <a:pt x="47148" y="13978"/>
                    <a:pt x="47265" y="13980"/>
                    <a:pt x="47382" y="13980"/>
                  </a:cubicBezTo>
                  <a:cubicBezTo>
                    <a:pt x="47674" y="13980"/>
                    <a:pt x="47963" y="13963"/>
                    <a:pt x="48201" y="13844"/>
                  </a:cubicBezTo>
                  <a:cubicBezTo>
                    <a:pt x="48969" y="13477"/>
                    <a:pt x="48802" y="12543"/>
                    <a:pt x="48135" y="12443"/>
                  </a:cubicBezTo>
                  <a:cubicBezTo>
                    <a:pt x="47868" y="12377"/>
                    <a:pt x="47668" y="12377"/>
                    <a:pt x="47434" y="12343"/>
                  </a:cubicBezTo>
                  <a:cubicBezTo>
                    <a:pt x="47868" y="12110"/>
                    <a:pt x="48602" y="11709"/>
                    <a:pt x="48368" y="11109"/>
                  </a:cubicBezTo>
                  <a:cubicBezTo>
                    <a:pt x="48301" y="10875"/>
                    <a:pt x="48168" y="10709"/>
                    <a:pt x="47934" y="10642"/>
                  </a:cubicBezTo>
                  <a:cubicBezTo>
                    <a:pt x="47861" y="10618"/>
                    <a:pt x="47788" y="10607"/>
                    <a:pt x="47716" y="10607"/>
                  </a:cubicBezTo>
                  <a:cubicBezTo>
                    <a:pt x="47492" y="10607"/>
                    <a:pt x="47277" y="10708"/>
                    <a:pt x="47101" y="10809"/>
                  </a:cubicBezTo>
                  <a:cubicBezTo>
                    <a:pt x="47367" y="10342"/>
                    <a:pt x="47834" y="9641"/>
                    <a:pt x="47634" y="9108"/>
                  </a:cubicBezTo>
                  <a:cubicBezTo>
                    <a:pt x="47501" y="8807"/>
                    <a:pt x="47201" y="8641"/>
                    <a:pt x="46867" y="8641"/>
                  </a:cubicBezTo>
                  <a:cubicBezTo>
                    <a:pt x="46467" y="8674"/>
                    <a:pt x="46167" y="9108"/>
                    <a:pt x="45933" y="9374"/>
                  </a:cubicBezTo>
                  <a:cubicBezTo>
                    <a:pt x="45599" y="9775"/>
                    <a:pt x="45299" y="10175"/>
                    <a:pt x="44999" y="10542"/>
                  </a:cubicBezTo>
                  <a:cubicBezTo>
                    <a:pt x="44866" y="10709"/>
                    <a:pt x="44699" y="10875"/>
                    <a:pt x="44599" y="11109"/>
                  </a:cubicBezTo>
                  <a:cubicBezTo>
                    <a:pt x="44532" y="11176"/>
                    <a:pt x="44465" y="11276"/>
                    <a:pt x="44432" y="11342"/>
                  </a:cubicBezTo>
                  <a:cubicBezTo>
                    <a:pt x="44432" y="11342"/>
                    <a:pt x="44332" y="11509"/>
                    <a:pt x="44299" y="11509"/>
                  </a:cubicBezTo>
                  <a:cubicBezTo>
                    <a:pt x="44287" y="11520"/>
                    <a:pt x="44261" y="11524"/>
                    <a:pt x="44229" y="11524"/>
                  </a:cubicBezTo>
                  <a:cubicBezTo>
                    <a:pt x="44165" y="11524"/>
                    <a:pt x="44076" y="11509"/>
                    <a:pt x="44032" y="11509"/>
                  </a:cubicBezTo>
                  <a:lnTo>
                    <a:pt x="43765" y="11509"/>
                  </a:lnTo>
                  <a:cubicBezTo>
                    <a:pt x="43598" y="11509"/>
                    <a:pt x="43431" y="11543"/>
                    <a:pt x="43198" y="11543"/>
                  </a:cubicBezTo>
                  <a:cubicBezTo>
                    <a:pt x="42797" y="11643"/>
                    <a:pt x="42330" y="11709"/>
                    <a:pt x="41930" y="11876"/>
                  </a:cubicBezTo>
                  <a:cubicBezTo>
                    <a:pt x="41630" y="12010"/>
                    <a:pt x="41296" y="12176"/>
                    <a:pt x="40996" y="12310"/>
                  </a:cubicBezTo>
                  <a:cubicBezTo>
                    <a:pt x="40796" y="11643"/>
                    <a:pt x="40596" y="10942"/>
                    <a:pt x="40296" y="10308"/>
                  </a:cubicBezTo>
                  <a:cubicBezTo>
                    <a:pt x="40096" y="9941"/>
                    <a:pt x="39962" y="9508"/>
                    <a:pt x="39762" y="9141"/>
                  </a:cubicBezTo>
                  <a:cubicBezTo>
                    <a:pt x="39495" y="8707"/>
                    <a:pt x="39262" y="8307"/>
                    <a:pt x="38961" y="7940"/>
                  </a:cubicBezTo>
                  <a:cubicBezTo>
                    <a:pt x="37994" y="6439"/>
                    <a:pt x="36860" y="5005"/>
                    <a:pt x="35492" y="3870"/>
                  </a:cubicBezTo>
                  <a:cubicBezTo>
                    <a:pt x="34858" y="3370"/>
                    <a:pt x="34191" y="2836"/>
                    <a:pt x="33524" y="2336"/>
                  </a:cubicBezTo>
                  <a:cubicBezTo>
                    <a:pt x="32824" y="1836"/>
                    <a:pt x="32090" y="1502"/>
                    <a:pt x="31289" y="1135"/>
                  </a:cubicBezTo>
                  <a:cubicBezTo>
                    <a:pt x="30522" y="802"/>
                    <a:pt x="29755" y="601"/>
                    <a:pt x="28954" y="335"/>
                  </a:cubicBezTo>
                  <a:cubicBezTo>
                    <a:pt x="28587" y="201"/>
                    <a:pt x="28187" y="101"/>
                    <a:pt x="27820" y="34"/>
                  </a:cubicBezTo>
                  <a:cubicBezTo>
                    <a:pt x="27587" y="1"/>
                    <a:pt x="27320" y="1"/>
                    <a:pt x="27020" y="1"/>
                  </a:cubicBezTo>
                  <a:close/>
                </a:path>
              </a:pathLst>
            </a:custGeom>
            <a:solidFill>
              <a:srgbClr val="1B6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B6E8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499DF61-E358-4818-99A4-08271C39A377}"/>
              </a:ext>
            </a:extLst>
          </p:cNvPr>
          <p:cNvSpPr txBox="1"/>
          <p:nvPr/>
        </p:nvSpPr>
        <p:spPr>
          <a:xfrm>
            <a:off x="6415391" y="6786767"/>
            <a:ext cx="752459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shoplifting</a:t>
            </a:r>
          </a:p>
        </p:txBody>
      </p:sp>
    </p:spTree>
    <p:extLst>
      <p:ext uri="{BB962C8B-B14F-4D97-AF65-F5344CB8AC3E}">
        <p14:creationId xmlns:p14="http://schemas.microsoft.com/office/powerpoint/2010/main" val="260116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57633" y="-1629136"/>
            <a:ext cx="4354770" cy="43547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32678" y="7394054"/>
            <a:ext cx="3241954" cy="3241954"/>
          </a:xfrm>
          <a:prstGeom prst="rect">
            <a:avLst/>
          </a:prstGeom>
        </p:spPr>
      </p:pic>
      <p:sp>
        <p:nvSpPr>
          <p:cNvPr id="23" name="Google Shape;812;p36">
            <a:extLst>
              <a:ext uri="{FF2B5EF4-FFF2-40B4-BE49-F238E27FC236}">
                <a16:creationId xmlns:a16="http://schemas.microsoft.com/office/drawing/2014/main" id="{43889F8E-017D-4A15-ABFE-B6A87FE88455}"/>
              </a:ext>
            </a:extLst>
          </p:cNvPr>
          <p:cNvSpPr/>
          <p:nvPr/>
        </p:nvSpPr>
        <p:spPr>
          <a:xfrm>
            <a:off x="1247953" y="548249"/>
            <a:ext cx="2074184" cy="2458934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2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4" name="Speech Bubble: Oval 1">
            <a:extLst>
              <a:ext uri="{FF2B5EF4-FFF2-40B4-BE49-F238E27FC236}">
                <a16:creationId xmlns:a16="http://schemas.microsoft.com/office/drawing/2014/main" id="{1F249A7C-16E7-4B35-8014-E7F49F245D19}"/>
              </a:ext>
            </a:extLst>
          </p:cNvPr>
          <p:cNvSpPr/>
          <p:nvPr/>
        </p:nvSpPr>
        <p:spPr>
          <a:xfrm>
            <a:off x="2249428" y="810749"/>
            <a:ext cx="13191973" cy="8204281"/>
          </a:xfrm>
          <a:prstGeom prst="wedgeEllipseCallout">
            <a:avLst>
              <a:gd name="adj1" fmla="val -37248"/>
              <a:gd name="adj2" fmla="val 6522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I saw her put the scarf in her bag and just leave the store.</a:t>
            </a:r>
          </a:p>
        </p:txBody>
      </p:sp>
      <p:grpSp>
        <p:nvGrpSpPr>
          <p:cNvPr id="25" name="Google Shape;1343;p59">
            <a:extLst>
              <a:ext uri="{FF2B5EF4-FFF2-40B4-BE49-F238E27FC236}">
                <a16:creationId xmlns:a16="http://schemas.microsoft.com/office/drawing/2014/main" id="{C68F2BE8-EAA6-4564-9514-3C43D95504C5}"/>
              </a:ext>
            </a:extLst>
          </p:cNvPr>
          <p:cNvGrpSpPr/>
          <p:nvPr/>
        </p:nvGrpSpPr>
        <p:grpSpPr>
          <a:xfrm flipH="1">
            <a:off x="13567556" y="4204410"/>
            <a:ext cx="3580154" cy="4090483"/>
            <a:chOff x="1991600" y="1914300"/>
            <a:chExt cx="1224225" cy="769225"/>
          </a:xfrm>
        </p:grpSpPr>
        <p:sp>
          <p:nvSpPr>
            <p:cNvPr id="26" name="Google Shape;1344;p59">
              <a:extLst>
                <a:ext uri="{FF2B5EF4-FFF2-40B4-BE49-F238E27FC236}">
                  <a16:creationId xmlns:a16="http://schemas.microsoft.com/office/drawing/2014/main" id="{870FD95F-19FA-4CAE-B1DB-F558C5AE778B}"/>
                </a:ext>
              </a:extLst>
            </p:cNvPr>
            <p:cNvSpPr/>
            <p:nvPr/>
          </p:nvSpPr>
          <p:spPr>
            <a:xfrm>
              <a:off x="2150050" y="2021900"/>
              <a:ext cx="842275" cy="661625"/>
            </a:xfrm>
            <a:custGeom>
              <a:avLst/>
              <a:gdLst/>
              <a:ahLst/>
              <a:cxnLst/>
              <a:rect l="l" t="t" r="r" b="b"/>
              <a:pathLst>
                <a:path w="33691" h="26465" extrusionOk="0">
                  <a:moveTo>
                    <a:pt x="19447" y="0"/>
                  </a:moveTo>
                  <a:cubicBezTo>
                    <a:pt x="19314" y="200"/>
                    <a:pt x="9740" y="2469"/>
                    <a:pt x="5637" y="3636"/>
                  </a:cubicBezTo>
                  <a:cubicBezTo>
                    <a:pt x="3769" y="4170"/>
                    <a:pt x="2535" y="6805"/>
                    <a:pt x="1768" y="8406"/>
                  </a:cubicBezTo>
                  <a:cubicBezTo>
                    <a:pt x="0" y="11842"/>
                    <a:pt x="767" y="17679"/>
                    <a:pt x="3136" y="20581"/>
                  </a:cubicBezTo>
                  <a:cubicBezTo>
                    <a:pt x="6361" y="24581"/>
                    <a:pt x="12839" y="26464"/>
                    <a:pt x="18479" y="26464"/>
                  </a:cubicBezTo>
                  <a:cubicBezTo>
                    <a:pt x="20131" y="26464"/>
                    <a:pt x="21711" y="26303"/>
                    <a:pt x="23117" y="25985"/>
                  </a:cubicBezTo>
                  <a:cubicBezTo>
                    <a:pt x="29221" y="24551"/>
                    <a:pt x="33691" y="18580"/>
                    <a:pt x="33491" y="12209"/>
                  </a:cubicBezTo>
                  <a:lnTo>
                    <a:pt x="33491" y="12209"/>
                  </a:lnTo>
                  <a:cubicBezTo>
                    <a:pt x="33415" y="12385"/>
                    <a:pt x="33280" y="12467"/>
                    <a:pt x="33094" y="12467"/>
                  </a:cubicBezTo>
                  <a:cubicBezTo>
                    <a:pt x="31237" y="12467"/>
                    <a:pt x="24268" y="4305"/>
                    <a:pt x="19447" y="0"/>
                  </a:cubicBezTo>
                  <a:close/>
                </a:path>
              </a:pathLst>
            </a:custGeom>
            <a:solidFill>
              <a:srgbClr val="FF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B6E8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Google Shape;1345;p59">
              <a:extLst>
                <a:ext uri="{FF2B5EF4-FFF2-40B4-BE49-F238E27FC236}">
                  <a16:creationId xmlns:a16="http://schemas.microsoft.com/office/drawing/2014/main" id="{CFE5D5C8-4626-4B56-8F41-10556AFC31C2}"/>
                </a:ext>
              </a:extLst>
            </p:cNvPr>
            <p:cNvSpPr/>
            <p:nvPr/>
          </p:nvSpPr>
          <p:spPr>
            <a:xfrm>
              <a:off x="2424400" y="2268725"/>
              <a:ext cx="49225" cy="49225"/>
            </a:xfrm>
            <a:custGeom>
              <a:avLst/>
              <a:gdLst/>
              <a:ahLst/>
              <a:cxnLst/>
              <a:rect l="l" t="t" r="r" b="b"/>
              <a:pathLst>
                <a:path w="1969" h="1969" extrusionOk="0">
                  <a:moveTo>
                    <a:pt x="935" y="1"/>
                  </a:moveTo>
                  <a:cubicBezTo>
                    <a:pt x="668" y="1"/>
                    <a:pt x="434" y="168"/>
                    <a:pt x="267" y="334"/>
                  </a:cubicBezTo>
                  <a:cubicBezTo>
                    <a:pt x="101" y="535"/>
                    <a:pt x="1" y="801"/>
                    <a:pt x="1" y="1035"/>
                  </a:cubicBezTo>
                  <a:cubicBezTo>
                    <a:pt x="34" y="1302"/>
                    <a:pt x="134" y="1535"/>
                    <a:pt x="334" y="1702"/>
                  </a:cubicBezTo>
                  <a:cubicBezTo>
                    <a:pt x="534" y="1869"/>
                    <a:pt x="801" y="1969"/>
                    <a:pt x="1035" y="1969"/>
                  </a:cubicBezTo>
                  <a:cubicBezTo>
                    <a:pt x="1302" y="1969"/>
                    <a:pt x="1535" y="1802"/>
                    <a:pt x="1702" y="1635"/>
                  </a:cubicBezTo>
                  <a:cubicBezTo>
                    <a:pt x="1869" y="1402"/>
                    <a:pt x="1969" y="1168"/>
                    <a:pt x="1969" y="901"/>
                  </a:cubicBezTo>
                  <a:cubicBezTo>
                    <a:pt x="1935" y="668"/>
                    <a:pt x="1835" y="434"/>
                    <a:pt x="1635" y="234"/>
                  </a:cubicBezTo>
                  <a:cubicBezTo>
                    <a:pt x="1435" y="68"/>
                    <a:pt x="1168" y="1"/>
                    <a:pt x="935" y="1"/>
                  </a:cubicBezTo>
                  <a:close/>
                </a:path>
              </a:pathLst>
            </a:custGeom>
            <a:solidFill>
              <a:srgbClr val="1B6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B6E8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1346;p59">
              <a:extLst>
                <a:ext uri="{FF2B5EF4-FFF2-40B4-BE49-F238E27FC236}">
                  <a16:creationId xmlns:a16="http://schemas.microsoft.com/office/drawing/2014/main" id="{6298F05F-2571-4BDF-9382-29E4A2574CFB}"/>
                </a:ext>
              </a:extLst>
            </p:cNvPr>
            <p:cNvSpPr/>
            <p:nvPr/>
          </p:nvSpPr>
          <p:spPr>
            <a:xfrm>
              <a:off x="2669575" y="2310425"/>
              <a:ext cx="55075" cy="53400"/>
            </a:xfrm>
            <a:custGeom>
              <a:avLst/>
              <a:gdLst/>
              <a:ahLst/>
              <a:cxnLst/>
              <a:rect l="l" t="t" r="r" b="b"/>
              <a:pathLst>
                <a:path w="2203" h="2136" extrusionOk="0">
                  <a:moveTo>
                    <a:pt x="1001" y="1"/>
                  </a:moveTo>
                  <a:cubicBezTo>
                    <a:pt x="701" y="1"/>
                    <a:pt x="468" y="167"/>
                    <a:pt x="301" y="368"/>
                  </a:cubicBezTo>
                  <a:cubicBezTo>
                    <a:pt x="101" y="601"/>
                    <a:pt x="1" y="868"/>
                    <a:pt x="34" y="1168"/>
                  </a:cubicBezTo>
                  <a:cubicBezTo>
                    <a:pt x="67" y="1468"/>
                    <a:pt x="201" y="1702"/>
                    <a:pt x="401" y="1869"/>
                  </a:cubicBezTo>
                  <a:cubicBezTo>
                    <a:pt x="634" y="2102"/>
                    <a:pt x="901" y="2136"/>
                    <a:pt x="1201" y="2136"/>
                  </a:cubicBezTo>
                  <a:cubicBezTo>
                    <a:pt x="1468" y="2136"/>
                    <a:pt x="1735" y="1969"/>
                    <a:pt x="1902" y="1735"/>
                  </a:cubicBezTo>
                  <a:cubicBezTo>
                    <a:pt x="2069" y="1535"/>
                    <a:pt x="2202" y="1268"/>
                    <a:pt x="2169" y="968"/>
                  </a:cubicBezTo>
                  <a:cubicBezTo>
                    <a:pt x="2135" y="668"/>
                    <a:pt x="2002" y="401"/>
                    <a:pt x="1769" y="234"/>
                  </a:cubicBezTo>
                  <a:cubicBezTo>
                    <a:pt x="1568" y="34"/>
                    <a:pt x="1302" y="1"/>
                    <a:pt x="1001" y="1"/>
                  </a:cubicBezTo>
                  <a:close/>
                </a:path>
              </a:pathLst>
            </a:custGeom>
            <a:solidFill>
              <a:srgbClr val="1B6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B6E8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Google Shape;1347;p59">
              <a:extLst>
                <a:ext uri="{FF2B5EF4-FFF2-40B4-BE49-F238E27FC236}">
                  <a16:creationId xmlns:a16="http://schemas.microsoft.com/office/drawing/2014/main" id="{1028809F-949E-417D-B691-D0E378875E83}"/>
                </a:ext>
              </a:extLst>
            </p:cNvPr>
            <p:cNvSpPr/>
            <p:nvPr/>
          </p:nvSpPr>
          <p:spPr>
            <a:xfrm>
              <a:off x="2506950" y="2280275"/>
              <a:ext cx="104275" cy="60200"/>
            </a:xfrm>
            <a:custGeom>
              <a:avLst/>
              <a:gdLst/>
              <a:ahLst/>
              <a:cxnLst/>
              <a:rect l="l" t="t" r="r" b="b"/>
              <a:pathLst>
                <a:path w="4171" h="2408" extrusionOk="0">
                  <a:moveTo>
                    <a:pt x="458" y="1"/>
                  </a:moveTo>
                  <a:cubicBezTo>
                    <a:pt x="400" y="1"/>
                    <a:pt x="340" y="20"/>
                    <a:pt x="301" y="39"/>
                  </a:cubicBezTo>
                  <a:cubicBezTo>
                    <a:pt x="34" y="206"/>
                    <a:pt x="1" y="540"/>
                    <a:pt x="168" y="806"/>
                  </a:cubicBezTo>
                  <a:cubicBezTo>
                    <a:pt x="368" y="1040"/>
                    <a:pt x="535" y="1340"/>
                    <a:pt x="735" y="1574"/>
                  </a:cubicBezTo>
                  <a:cubicBezTo>
                    <a:pt x="868" y="1707"/>
                    <a:pt x="1002" y="1874"/>
                    <a:pt x="1135" y="1974"/>
                  </a:cubicBezTo>
                  <a:cubicBezTo>
                    <a:pt x="1168" y="2007"/>
                    <a:pt x="1235" y="2041"/>
                    <a:pt x="1302" y="2074"/>
                  </a:cubicBezTo>
                  <a:cubicBezTo>
                    <a:pt x="1369" y="2174"/>
                    <a:pt x="1469" y="2207"/>
                    <a:pt x="1569" y="2241"/>
                  </a:cubicBezTo>
                  <a:cubicBezTo>
                    <a:pt x="1669" y="2307"/>
                    <a:pt x="1802" y="2341"/>
                    <a:pt x="1869" y="2374"/>
                  </a:cubicBezTo>
                  <a:cubicBezTo>
                    <a:pt x="1936" y="2408"/>
                    <a:pt x="2069" y="2408"/>
                    <a:pt x="2102" y="2408"/>
                  </a:cubicBezTo>
                  <a:cubicBezTo>
                    <a:pt x="2236" y="2408"/>
                    <a:pt x="2336" y="2374"/>
                    <a:pt x="2436" y="2374"/>
                  </a:cubicBezTo>
                  <a:cubicBezTo>
                    <a:pt x="2636" y="2341"/>
                    <a:pt x="2803" y="2241"/>
                    <a:pt x="2903" y="2174"/>
                  </a:cubicBezTo>
                  <a:cubicBezTo>
                    <a:pt x="3070" y="2041"/>
                    <a:pt x="3237" y="1907"/>
                    <a:pt x="3403" y="1740"/>
                  </a:cubicBezTo>
                  <a:lnTo>
                    <a:pt x="3704" y="1474"/>
                  </a:lnTo>
                  <a:cubicBezTo>
                    <a:pt x="3837" y="1340"/>
                    <a:pt x="3904" y="1207"/>
                    <a:pt x="4037" y="1140"/>
                  </a:cubicBezTo>
                  <a:cubicBezTo>
                    <a:pt x="4104" y="1040"/>
                    <a:pt x="4171" y="873"/>
                    <a:pt x="4171" y="806"/>
                  </a:cubicBezTo>
                  <a:cubicBezTo>
                    <a:pt x="4171" y="673"/>
                    <a:pt x="4071" y="540"/>
                    <a:pt x="4004" y="473"/>
                  </a:cubicBezTo>
                  <a:cubicBezTo>
                    <a:pt x="3924" y="393"/>
                    <a:pt x="3807" y="352"/>
                    <a:pt x="3687" y="352"/>
                  </a:cubicBezTo>
                  <a:cubicBezTo>
                    <a:pt x="3557" y="352"/>
                    <a:pt x="3424" y="402"/>
                    <a:pt x="3337" y="506"/>
                  </a:cubicBezTo>
                  <a:cubicBezTo>
                    <a:pt x="3237" y="640"/>
                    <a:pt x="3170" y="706"/>
                    <a:pt x="3070" y="806"/>
                  </a:cubicBezTo>
                  <a:lnTo>
                    <a:pt x="2836" y="1040"/>
                  </a:lnTo>
                  <a:cubicBezTo>
                    <a:pt x="2703" y="1173"/>
                    <a:pt x="2536" y="1240"/>
                    <a:pt x="2403" y="1373"/>
                  </a:cubicBezTo>
                  <a:cubicBezTo>
                    <a:pt x="2336" y="1407"/>
                    <a:pt x="2269" y="1407"/>
                    <a:pt x="2203" y="1474"/>
                  </a:cubicBezTo>
                  <a:lnTo>
                    <a:pt x="2136" y="1474"/>
                  </a:lnTo>
                  <a:cubicBezTo>
                    <a:pt x="2069" y="1474"/>
                    <a:pt x="2036" y="1407"/>
                    <a:pt x="2036" y="1407"/>
                  </a:cubicBezTo>
                  <a:cubicBezTo>
                    <a:pt x="1902" y="1340"/>
                    <a:pt x="1836" y="1240"/>
                    <a:pt x="1702" y="1140"/>
                  </a:cubicBezTo>
                  <a:cubicBezTo>
                    <a:pt x="1502" y="840"/>
                    <a:pt x="1302" y="540"/>
                    <a:pt x="1035" y="239"/>
                  </a:cubicBezTo>
                  <a:cubicBezTo>
                    <a:pt x="902" y="73"/>
                    <a:pt x="735" y="39"/>
                    <a:pt x="568" y="39"/>
                  </a:cubicBezTo>
                  <a:cubicBezTo>
                    <a:pt x="540" y="11"/>
                    <a:pt x="500" y="1"/>
                    <a:pt x="458" y="1"/>
                  </a:cubicBezTo>
                  <a:close/>
                </a:path>
              </a:pathLst>
            </a:custGeom>
            <a:solidFill>
              <a:srgbClr val="1B6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B6E8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1348;p59">
              <a:extLst>
                <a:ext uri="{FF2B5EF4-FFF2-40B4-BE49-F238E27FC236}">
                  <a16:creationId xmlns:a16="http://schemas.microsoft.com/office/drawing/2014/main" id="{9BBEE731-79A0-4DE9-B5DF-63F68D5091D1}"/>
                </a:ext>
              </a:extLst>
            </p:cNvPr>
            <p:cNvSpPr/>
            <p:nvPr/>
          </p:nvSpPr>
          <p:spPr>
            <a:xfrm>
              <a:off x="2341850" y="2342950"/>
              <a:ext cx="104250" cy="101775"/>
            </a:xfrm>
            <a:custGeom>
              <a:avLst/>
              <a:gdLst/>
              <a:ahLst/>
              <a:cxnLst/>
              <a:rect l="l" t="t" r="r" b="b"/>
              <a:pathLst>
                <a:path w="4170" h="4071" extrusionOk="0">
                  <a:moveTo>
                    <a:pt x="1935" y="1"/>
                  </a:moveTo>
                  <a:cubicBezTo>
                    <a:pt x="1435" y="1"/>
                    <a:pt x="901" y="334"/>
                    <a:pt x="567" y="701"/>
                  </a:cubicBezTo>
                  <a:cubicBezTo>
                    <a:pt x="167" y="1135"/>
                    <a:pt x="0" y="1668"/>
                    <a:pt x="67" y="2202"/>
                  </a:cubicBezTo>
                  <a:cubicBezTo>
                    <a:pt x="100" y="2736"/>
                    <a:pt x="334" y="3203"/>
                    <a:pt x="767" y="3570"/>
                  </a:cubicBezTo>
                  <a:cubicBezTo>
                    <a:pt x="934" y="3670"/>
                    <a:pt x="1068" y="3803"/>
                    <a:pt x="1234" y="3870"/>
                  </a:cubicBezTo>
                  <a:cubicBezTo>
                    <a:pt x="1535" y="4037"/>
                    <a:pt x="1935" y="4070"/>
                    <a:pt x="2269" y="4070"/>
                  </a:cubicBezTo>
                  <a:cubicBezTo>
                    <a:pt x="2769" y="4070"/>
                    <a:pt x="3303" y="3737"/>
                    <a:pt x="3636" y="3370"/>
                  </a:cubicBezTo>
                  <a:cubicBezTo>
                    <a:pt x="4003" y="2969"/>
                    <a:pt x="4170" y="2402"/>
                    <a:pt x="4137" y="1869"/>
                  </a:cubicBezTo>
                  <a:cubicBezTo>
                    <a:pt x="4103" y="1335"/>
                    <a:pt x="3836" y="868"/>
                    <a:pt x="3436" y="501"/>
                  </a:cubicBezTo>
                  <a:cubicBezTo>
                    <a:pt x="3269" y="401"/>
                    <a:pt x="3136" y="301"/>
                    <a:pt x="2969" y="201"/>
                  </a:cubicBezTo>
                  <a:cubicBezTo>
                    <a:pt x="2669" y="67"/>
                    <a:pt x="2369" y="1"/>
                    <a:pt x="2102" y="1"/>
                  </a:cubicBezTo>
                  <a:close/>
                </a:path>
              </a:pathLst>
            </a:custGeom>
            <a:solidFill>
              <a:srgbClr val="FFB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B6E8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1349;p59">
              <a:extLst>
                <a:ext uri="{FF2B5EF4-FFF2-40B4-BE49-F238E27FC236}">
                  <a16:creationId xmlns:a16="http://schemas.microsoft.com/office/drawing/2014/main" id="{51F4CD81-A059-43A0-8E8C-C2F23A15B196}"/>
                </a:ext>
              </a:extLst>
            </p:cNvPr>
            <p:cNvSpPr/>
            <p:nvPr/>
          </p:nvSpPr>
          <p:spPr>
            <a:xfrm>
              <a:off x="2652900" y="2383825"/>
              <a:ext cx="97600" cy="97050"/>
            </a:xfrm>
            <a:custGeom>
              <a:avLst/>
              <a:gdLst/>
              <a:ahLst/>
              <a:cxnLst/>
              <a:rect l="l" t="t" r="r" b="b"/>
              <a:pathLst>
                <a:path w="3904" h="3882" extrusionOk="0">
                  <a:moveTo>
                    <a:pt x="1969" y="0"/>
                  </a:moveTo>
                  <a:cubicBezTo>
                    <a:pt x="1868" y="33"/>
                    <a:pt x="1835" y="33"/>
                    <a:pt x="1802" y="33"/>
                  </a:cubicBezTo>
                  <a:cubicBezTo>
                    <a:pt x="1335" y="33"/>
                    <a:pt x="834" y="334"/>
                    <a:pt x="501" y="701"/>
                  </a:cubicBezTo>
                  <a:cubicBezTo>
                    <a:pt x="167" y="1068"/>
                    <a:pt x="0" y="1601"/>
                    <a:pt x="34" y="2102"/>
                  </a:cubicBezTo>
                  <a:cubicBezTo>
                    <a:pt x="67" y="2602"/>
                    <a:pt x="334" y="3069"/>
                    <a:pt x="701" y="3403"/>
                  </a:cubicBezTo>
                  <a:cubicBezTo>
                    <a:pt x="834" y="3503"/>
                    <a:pt x="1001" y="3569"/>
                    <a:pt x="1135" y="3703"/>
                  </a:cubicBezTo>
                  <a:cubicBezTo>
                    <a:pt x="1393" y="3832"/>
                    <a:pt x="1612" y="3881"/>
                    <a:pt x="1883" y="3881"/>
                  </a:cubicBezTo>
                  <a:cubicBezTo>
                    <a:pt x="1962" y="3881"/>
                    <a:pt x="2045" y="3877"/>
                    <a:pt x="2135" y="3870"/>
                  </a:cubicBezTo>
                  <a:cubicBezTo>
                    <a:pt x="2569" y="3870"/>
                    <a:pt x="3069" y="3569"/>
                    <a:pt x="3403" y="3202"/>
                  </a:cubicBezTo>
                  <a:cubicBezTo>
                    <a:pt x="3736" y="2835"/>
                    <a:pt x="3903" y="2268"/>
                    <a:pt x="3870" y="1768"/>
                  </a:cubicBezTo>
                  <a:cubicBezTo>
                    <a:pt x="3837" y="1268"/>
                    <a:pt x="3570" y="834"/>
                    <a:pt x="3203" y="500"/>
                  </a:cubicBezTo>
                  <a:cubicBezTo>
                    <a:pt x="3069" y="400"/>
                    <a:pt x="2903" y="334"/>
                    <a:pt x="2802" y="200"/>
                  </a:cubicBezTo>
                  <a:cubicBezTo>
                    <a:pt x="2536" y="67"/>
                    <a:pt x="2235" y="0"/>
                    <a:pt x="1969" y="0"/>
                  </a:cubicBezTo>
                  <a:close/>
                </a:path>
              </a:pathLst>
            </a:custGeom>
            <a:solidFill>
              <a:srgbClr val="FFB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B6E8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350;p59">
              <a:extLst>
                <a:ext uri="{FF2B5EF4-FFF2-40B4-BE49-F238E27FC236}">
                  <a16:creationId xmlns:a16="http://schemas.microsoft.com/office/drawing/2014/main" id="{AD34B64F-1D94-4F41-9D54-82EAE633760E}"/>
                </a:ext>
              </a:extLst>
            </p:cNvPr>
            <p:cNvSpPr/>
            <p:nvPr/>
          </p:nvSpPr>
          <p:spPr>
            <a:xfrm>
              <a:off x="1991600" y="1914300"/>
              <a:ext cx="1224225" cy="474000"/>
            </a:xfrm>
            <a:custGeom>
              <a:avLst/>
              <a:gdLst/>
              <a:ahLst/>
              <a:cxnLst/>
              <a:rect l="l" t="t" r="r" b="b"/>
              <a:pathLst>
                <a:path w="48969" h="18960" extrusionOk="0">
                  <a:moveTo>
                    <a:pt x="27020" y="1"/>
                  </a:moveTo>
                  <a:cubicBezTo>
                    <a:pt x="26352" y="1"/>
                    <a:pt x="25652" y="134"/>
                    <a:pt x="25118" y="601"/>
                  </a:cubicBezTo>
                  <a:cubicBezTo>
                    <a:pt x="25018" y="668"/>
                    <a:pt x="24918" y="768"/>
                    <a:pt x="24851" y="868"/>
                  </a:cubicBezTo>
                  <a:cubicBezTo>
                    <a:pt x="24818" y="968"/>
                    <a:pt x="24818" y="1002"/>
                    <a:pt x="24685" y="1035"/>
                  </a:cubicBezTo>
                  <a:lnTo>
                    <a:pt x="24451" y="1035"/>
                  </a:lnTo>
                  <a:cubicBezTo>
                    <a:pt x="24318" y="1035"/>
                    <a:pt x="24184" y="1035"/>
                    <a:pt x="24084" y="1102"/>
                  </a:cubicBezTo>
                  <a:cubicBezTo>
                    <a:pt x="23417" y="1135"/>
                    <a:pt x="22750" y="1169"/>
                    <a:pt x="22083" y="1269"/>
                  </a:cubicBezTo>
                  <a:cubicBezTo>
                    <a:pt x="21349" y="1335"/>
                    <a:pt x="20682" y="1535"/>
                    <a:pt x="19981" y="1702"/>
                  </a:cubicBezTo>
                  <a:cubicBezTo>
                    <a:pt x="18780" y="2036"/>
                    <a:pt x="17613" y="2436"/>
                    <a:pt x="16445" y="2803"/>
                  </a:cubicBezTo>
                  <a:cubicBezTo>
                    <a:pt x="15144" y="3203"/>
                    <a:pt x="13977" y="3937"/>
                    <a:pt x="12776" y="4504"/>
                  </a:cubicBezTo>
                  <a:cubicBezTo>
                    <a:pt x="12009" y="4871"/>
                    <a:pt x="11408" y="5305"/>
                    <a:pt x="10808" y="5939"/>
                  </a:cubicBezTo>
                  <a:cubicBezTo>
                    <a:pt x="10474" y="6272"/>
                    <a:pt x="10174" y="6639"/>
                    <a:pt x="9941" y="7039"/>
                  </a:cubicBezTo>
                  <a:cubicBezTo>
                    <a:pt x="9807" y="7206"/>
                    <a:pt x="9741" y="7440"/>
                    <a:pt x="9607" y="7640"/>
                  </a:cubicBezTo>
                  <a:cubicBezTo>
                    <a:pt x="9574" y="7707"/>
                    <a:pt x="9474" y="7973"/>
                    <a:pt x="9407" y="8007"/>
                  </a:cubicBezTo>
                  <a:cubicBezTo>
                    <a:pt x="9387" y="8013"/>
                    <a:pt x="9363" y="8016"/>
                    <a:pt x="9336" y="8016"/>
                  </a:cubicBezTo>
                  <a:cubicBezTo>
                    <a:pt x="9231" y="8016"/>
                    <a:pt x="9087" y="7973"/>
                    <a:pt x="9007" y="7973"/>
                  </a:cubicBezTo>
                  <a:lnTo>
                    <a:pt x="8640" y="7973"/>
                  </a:lnTo>
                  <a:cubicBezTo>
                    <a:pt x="8440" y="7973"/>
                    <a:pt x="8173" y="7973"/>
                    <a:pt x="8006" y="7940"/>
                  </a:cubicBezTo>
                  <a:cubicBezTo>
                    <a:pt x="7739" y="7840"/>
                    <a:pt x="7472" y="7673"/>
                    <a:pt x="7239" y="7606"/>
                  </a:cubicBezTo>
                  <a:cubicBezTo>
                    <a:pt x="6911" y="7506"/>
                    <a:pt x="6640" y="7405"/>
                    <a:pt x="6326" y="7405"/>
                  </a:cubicBezTo>
                  <a:cubicBezTo>
                    <a:pt x="6225" y="7405"/>
                    <a:pt x="6118" y="7415"/>
                    <a:pt x="6005" y="7440"/>
                  </a:cubicBezTo>
                  <a:cubicBezTo>
                    <a:pt x="5604" y="7473"/>
                    <a:pt x="5237" y="7606"/>
                    <a:pt x="4837" y="7807"/>
                  </a:cubicBezTo>
                  <a:cubicBezTo>
                    <a:pt x="4804" y="7440"/>
                    <a:pt x="4503" y="7039"/>
                    <a:pt x="4303" y="6773"/>
                  </a:cubicBezTo>
                  <a:lnTo>
                    <a:pt x="3670" y="5638"/>
                  </a:lnTo>
                  <a:cubicBezTo>
                    <a:pt x="3443" y="5218"/>
                    <a:pt x="3122" y="4703"/>
                    <a:pt x="2616" y="4703"/>
                  </a:cubicBezTo>
                  <a:cubicBezTo>
                    <a:pt x="2601" y="4703"/>
                    <a:pt x="2585" y="4703"/>
                    <a:pt x="2569" y="4704"/>
                  </a:cubicBezTo>
                  <a:cubicBezTo>
                    <a:pt x="2102" y="4771"/>
                    <a:pt x="1802" y="5205"/>
                    <a:pt x="1902" y="5638"/>
                  </a:cubicBezTo>
                  <a:cubicBezTo>
                    <a:pt x="1968" y="6306"/>
                    <a:pt x="2469" y="6839"/>
                    <a:pt x="2836" y="7340"/>
                  </a:cubicBezTo>
                  <a:cubicBezTo>
                    <a:pt x="2435" y="7173"/>
                    <a:pt x="2002" y="7039"/>
                    <a:pt x="1601" y="6973"/>
                  </a:cubicBezTo>
                  <a:cubicBezTo>
                    <a:pt x="1364" y="6918"/>
                    <a:pt x="1126" y="6863"/>
                    <a:pt x="894" y="6863"/>
                  </a:cubicBezTo>
                  <a:cubicBezTo>
                    <a:pt x="703" y="6863"/>
                    <a:pt x="515" y="6900"/>
                    <a:pt x="334" y="7006"/>
                  </a:cubicBezTo>
                  <a:cubicBezTo>
                    <a:pt x="134" y="7139"/>
                    <a:pt x="0" y="7373"/>
                    <a:pt x="0" y="7640"/>
                  </a:cubicBezTo>
                  <a:cubicBezTo>
                    <a:pt x="0" y="7973"/>
                    <a:pt x="167" y="8207"/>
                    <a:pt x="467" y="8340"/>
                  </a:cubicBezTo>
                  <a:cubicBezTo>
                    <a:pt x="901" y="8607"/>
                    <a:pt x="1401" y="8641"/>
                    <a:pt x="1835" y="8707"/>
                  </a:cubicBezTo>
                  <a:cubicBezTo>
                    <a:pt x="2102" y="8774"/>
                    <a:pt x="2335" y="8774"/>
                    <a:pt x="2569" y="8874"/>
                  </a:cubicBezTo>
                  <a:cubicBezTo>
                    <a:pt x="2002" y="8941"/>
                    <a:pt x="1101" y="9007"/>
                    <a:pt x="934" y="9675"/>
                  </a:cubicBezTo>
                  <a:cubicBezTo>
                    <a:pt x="811" y="10167"/>
                    <a:pt x="1198" y="10687"/>
                    <a:pt x="1704" y="10687"/>
                  </a:cubicBezTo>
                  <a:cubicBezTo>
                    <a:pt x="1747" y="10687"/>
                    <a:pt x="1791" y="10683"/>
                    <a:pt x="1835" y="10675"/>
                  </a:cubicBezTo>
                  <a:cubicBezTo>
                    <a:pt x="2002" y="10642"/>
                    <a:pt x="2168" y="10542"/>
                    <a:pt x="2302" y="10475"/>
                  </a:cubicBezTo>
                  <a:cubicBezTo>
                    <a:pt x="2502" y="10375"/>
                    <a:pt x="2769" y="10308"/>
                    <a:pt x="3002" y="10275"/>
                  </a:cubicBezTo>
                  <a:cubicBezTo>
                    <a:pt x="3303" y="10175"/>
                    <a:pt x="3603" y="10175"/>
                    <a:pt x="3903" y="10108"/>
                  </a:cubicBezTo>
                  <a:cubicBezTo>
                    <a:pt x="3936" y="10108"/>
                    <a:pt x="4003" y="10042"/>
                    <a:pt x="4070" y="10042"/>
                  </a:cubicBezTo>
                  <a:lnTo>
                    <a:pt x="4070" y="10108"/>
                  </a:lnTo>
                  <a:cubicBezTo>
                    <a:pt x="4137" y="10175"/>
                    <a:pt x="4170" y="10342"/>
                    <a:pt x="4237" y="10442"/>
                  </a:cubicBezTo>
                  <a:cubicBezTo>
                    <a:pt x="4570" y="10942"/>
                    <a:pt x="5104" y="11176"/>
                    <a:pt x="5604" y="11342"/>
                  </a:cubicBezTo>
                  <a:cubicBezTo>
                    <a:pt x="6405" y="11609"/>
                    <a:pt x="7239" y="11809"/>
                    <a:pt x="8073" y="11943"/>
                  </a:cubicBezTo>
                  <a:cubicBezTo>
                    <a:pt x="8403" y="11984"/>
                    <a:pt x="8720" y="12013"/>
                    <a:pt x="9040" y="12013"/>
                  </a:cubicBezTo>
                  <a:cubicBezTo>
                    <a:pt x="9238" y="12013"/>
                    <a:pt x="9437" y="12002"/>
                    <a:pt x="9640" y="11976"/>
                  </a:cubicBezTo>
                  <a:cubicBezTo>
                    <a:pt x="9807" y="11976"/>
                    <a:pt x="9941" y="11943"/>
                    <a:pt x="10107" y="11876"/>
                  </a:cubicBezTo>
                  <a:cubicBezTo>
                    <a:pt x="10191" y="11859"/>
                    <a:pt x="10241" y="11851"/>
                    <a:pt x="10287" y="11851"/>
                  </a:cubicBezTo>
                  <a:cubicBezTo>
                    <a:pt x="10333" y="11851"/>
                    <a:pt x="10374" y="11859"/>
                    <a:pt x="10441" y="11876"/>
                  </a:cubicBezTo>
                  <a:cubicBezTo>
                    <a:pt x="10741" y="12010"/>
                    <a:pt x="11008" y="12110"/>
                    <a:pt x="11308" y="12176"/>
                  </a:cubicBezTo>
                  <a:cubicBezTo>
                    <a:pt x="11730" y="12267"/>
                    <a:pt x="12172" y="12303"/>
                    <a:pt x="12619" y="12303"/>
                  </a:cubicBezTo>
                  <a:cubicBezTo>
                    <a:pt x="13162" y="12303"/>
                    <a:pt x="13713" y="12250"/>
                    <a:pt x="14244" y="12176"/>
                  </a:cubicBezTo>
                  <a:cubicBezTo>
                    <a:pt x="15078" y="12043"/>
                    <a:pt x="15845" y="11809"/>
                    <a:pt x="16645" y="11543"/>
                  </a:cubicBezTo>
                  <a:cubicBezTo>
                    <a:pt x="17780" y="11209"/>
                    <a:pt x="18914" y="10775"/>
                    <a:pt x="19948" y="10208"/>
                  </a:cubicBezTo>
                  <a:cubicBezTo>
                    <a:pt x="20915" y="9708"/>
                    <a:pt x="21849" y="9174"/>
                    <a:pt x="22750" y="8507"/>
                  </a:cubicBezTo>
                  <a:cubicBezTo>
                    <a:pt x="23284" y="8107"/>
                    <a:pt x="23751" y="7640"/>
                    <a:pt x="24251" y="7173"/>
                  </a:cubicBezTo>
                  <a:cubicBezTo>
                    <a:pt x="24685" y="6773"/>
                    <a:pt x="25152" y="6306"/>
                    <a:pt x="25485" y="5805"/>
                  </a:cubicBezTo>
                  <a:cubicBezTo>
                    <a:pt x="25919" y="6839"/>
                    <a:pt x="26486" y="7840"/>
                    <a:pt x="27120" y="8807"/>
                  </a:cubicBezTo>
                  <a:cubicBezTo>
                    <a:pt x="27653" y="9641"/>
                    <a:pt x="28154" y="10509"/>
                    <a:pt x="28654" y="11342"/>
                  </a:cubicBezTo>
                  <a:cubicBezTo>
                    <a:pt x="29855" y="13377"/>
                    <a:pt x="31156" y="15445"/>
                    <a:pt x="32957" y="17013"/>
                  </a:cubicBezTo>
                  <a:cubicBezTo>
                    <a:pt x="33424" y="17380"/>
                    <a:pt x="33824" y="17814"/>
                    <a:pt x="34358" y="18114"/>
                  </a:cubicBezTo>
                  <a:cubicBezTo>
                    <a:pt x="34825" y="18347"/>
                    <a:pt x="35325" y="18614"/>
                    <a:pt x="35826" y="18781"/>
                  </a:cubicBezTo>
                  <a:cubicBezTo>
                    <a:pt x="36214" y="18910"/>
                    <a:pt x="36602" y="18960"/>
                    <a:pt x="36990" y="18960"/>
                  </a:cubicBezTo>
                  <a:cubicBezTo>
                    <a:pt x="37102" y="18960"/>
                    <a:pt x="37214" y="18955"/>
                    <a:pt x="37327" y="18948"/>
                  </a:cubicBezTo>
                  <a:cubicBezTo>
                    <a:pt x="37794" y="18881"/>
                    <a:pt x="38328" y="18814"/>
                    <a:pt x="38761" y="18614"/>
                  </a:cubicBezTo>
                  <a:cubicBezTo>
                    <a:pt x="38995" y="18481"/>
                    <a:pt x="39262" y="18314"/>
                    <a:pt x="39495" y="18147"/>
                  </a:cubicBezTo>
                  <a:cubicBezTo>
                    <a:pt x="39762" y="17981"/>
                    <a:pt x="40029" y="17814"/>
                    <a:pt x="40262" y="17614"/>
                  </a:cubicBezTo>
                  <a:cubicBezTo>
                    <a:pt x="40629" y="17280"/>
                    <a:pt x="40963" y="16946"/>
                    <a:pt x="41163" y="16479"/>
                  </a:cubicBezTo>
                  <a:cubicBezTo>
                    <a:pt x="41196" y="16446"/>
                    <a:pt x="41263" y="16179"/>
                    <a:pt x="41296" y="16146"/>
                  </a:cubicBezTo>
                  <a:cubicBezTo>
                    <a:pt x="41308" y="16135"/>
                    <a:pt x="41337" y="16131"/>
                    <a:pt x="41375" y="16131"/>
                  </a:cubicBezTo>
                  <a:cubicBezTo>
                    <a:pt x="41452" y="16131"/>
                    <a:pt x="41563" y="16146"/>
                    <a:pt x="41630" y="16146"/>
                  </a:cubicBezTo>
                  <a:cubicBezTo>
                    <a:pt x="41930" y="16113"/>
                    <a:pt x="42164" y="16046"/>
                    <a:pt x="42464" y="16012"/>
                  </a:cubicBezTo>
                  <a:cubicBezTo>
                    <a:pt x="43031" y="15879"/>
                    <a:pt x="43631" y="15679"/>
                    <a:pt x="44132" y="15379"/>
                  </a:cubicBezTo>
                  <a:cubicBezTo>
                    <a:pt x="44665" y="15112"/>
                    <a:pt x="45266" y="14645"/>
                    <a:pt x="45533" y="14111"/>
                  </a:cubicBezTo>
                  <a:cubicBezTo>
                    <a:pt x="45599" y="14044"/>
                    <a:pt x="45599" y="13978"/>
                    <a:pt x="45633" y="13944"/>
                  </a:cubicBezTo>
                  <a:cubicBezTo>
                    <a:pt x="45673" y="13884"/>
                    <a:pt x="45665" y="13872"/>
                    <a:pt x="45666" y="13872"/>
                  </a:cubicBezTo>
                  <a:lnTo>
                    <a:pt x="45666" y="13872"/>
                  </a:lnTo>
                  <a:cubicBezTo>
                    <a:pt x="45668" y="13872"/>
                    <a:pt x="45673" y="13878"/>
                    <a:pt x="45700" y="13878"/>
                  </a:cubicBezTo>
                  <a:cubicBezTo>
                    <a:pt x="45833" y="13878"/>
                    <a:pt x="46000" y="13944"/>
                    <a:pt x="46167" y="13944"/>
                  </a:cubicBezTo>
                  <a:cubicBezTo>
                    <a:pt x="46467" y="13978"/>
                    <a:pt x="46767" y="13978"/>
                    <a:pt x="47034" y="13978"/>
                  </a:cubicBezTo>
                  <a:cubicBezTo>
                    <a:pt x="47148" y="13978"/>
                    <a:pt x="47265" y="13980"/>
                    <a:pt x="47382" y="13980"/>
                  </a:cubicBezTo>
                  <a:cubicBezTo>
                    <a:pt x="47674" y="13980"/>
                    <a:pt x="47963" y="13963"/>
                    <a:pt x="48201" y="13844"/>
                  </a:cubicBezTo>
                  <a:cubicBezTo>
                    <a:pt x="48969" y="13477"/>
                    <a:pt x="48802" y="12543"/>
                    <a:pt x="48135" y="12443"/>
                  </a:cubicBezTo>
                  <a:cubicBezTo>
                    <a:pt x="47868" y="12377"/>
                    <a:pt x="47668" y="12377"/>
                    <a:pt x="47434" y="12343"/>
                  </a:cubicBezTo>
                  <a:cubicBezTo>
                    <a:pt x="47868" y="12110"/>
                    <a:pt x="48602" y="11709"/>
                    <a:pt x="48368" y="11109"/>
                  </a:cubicBezTo>
                  <a:cubicBezTo>
                    <a:pt x="48301" y="10875"/>
                    <a:pt x="48168" y="10709"/>
                    <a:pt x="47934" y="10642"/>
                  </a:cubicBezTo>
                  <a:cubicBezTo>
                    <a:pt x="47861" y="10618"/>
                    <a:pt x="47788" y="10607"/>
                    <a:pt x="47716" y="10607"/>
                  </a:cubicBezTo>
                  <a:cubicBezTo>
                    <a:pt x="47492" y="10607"/>
                    <a:pt x="47277" y="10708"/>
                    <a:pt x="47101" y="10809"/>
                  </a:cubicBezTo>
                  <a:cubicBezTo>
                    <a:pt x="47367" y="10342"/>
                    <a:pt x="47834" y="9641"/>
                    <a:pt x="47634" y="9108"/>
                  </a:cubicBezTo>
                  <a:cubicBezTo>
                    <a:pt x="47501" y="8807"/>
                    <a:pt x="47201" y="8641"/>
                    <a:pt x="46867" y="8641"/>
                  </a:cubicBezTo>
                  <a:cubicBezTo>
                    <a:pt x="46467" y="8674"/>
                    <a:pt x="46167" y="9108"/>
                    <a:pt x="45933" y="9374"/>
                  </a:cubicBezTo>
                  <a:cubicBezTo>
                    <a:pt x="45599" y="9775"/>
                    <a:pt x="45299" y="10175"/>
                    <a:pt x="44999" y="10542"/>
                  </a:cubicBezTo>
                  <a:cubicBezTo>
                    <a:pt x="44866" y="10709"/>
                    <a:pt x="44699" y="10875"/>
                    <a:pt x="44599" y="11109"/>
                  </a:cubicBezTo>
                  <a:cubicBezTo>
                    <a:pt x="44532" y="11176"/>
                    <a:pt x="44465" y="11276"/>
                    <a:pt x="44432" y="11342"/>
                  </a:cubicBezTo>
                  <a:cubicBezTo>
                    <a:pt x="44432" y="11342"/>
                    <a:pt x="44332" y="11509"/>
                    <a:pt x="44299" y="11509"/>
                  </a:cubicBezTo>
                  <a:cubicBezTo>
                    <a:pt x="44287" y="11520"/>
                    <a:pt x="44261" y="11524"/>
                    <a:pt x="44229" y="11524"/>
                  </a:cubicBezTo>
                  <a:cubicBezTo>
                    <a:pt x="44165" y="11524"/>
                    <a:pt x="44076" y="11509"/>
                    <a:pt x="44032" y="11509"/>
                  </a:cubicBezTo>
                  <a:lnTo>
                    <a:pt x="43765" y="11509"/>
                  </a:lnTo>
                  <a:cubicBezTo>
                    <a:pt x="43598" y="11509"/>
                    <a:pt x="43431" y="11543"/>
                    <a:pt x="43198" y="11543"/>
                  </a:cubicBezTo>
                  <a:cubicBezTo>
                    <a:pt x="42797" y="11643"/>
                    <a:pt x="42330" y="11709"/>
                    <a:pt x="41930" y="11876"/>
                  </a:cubicBezTo>
                  <a:cubicBezTo>
                    <a:pt x="41630" y="12010"/>
                    <a:pt x="41296" y="12176"/>
                    <a:pt x="40996" y="12310"/>
                  </a:cubicBezTo>
                  <a:cubicBezTo>
                    <a:pt x="40796" y="11643"/>
                    <a:pt x="40596" y="10942"/>
                    <a:pt x="40296" y="10308"/>
                  </a:cubicBezTo>
                  <a:cubicBezTo>
                    <a:pt x="40096" y="9941"/>
                    <a:pt x="39962" y="9508"/>
                    <a:pt x="39762" y="9141"/>
                  </a:cubicBezTo>
                  <a:cubicBezTo>
                    <a:pt x="39495" y="8707"/>
                    <a:pt x="39262" y="8307"/>
                    <a:pt x="38961" y="7940"/>
                  </a:cubicBezTo>
                  <a:cubicBezTo>
                    <a:pt x="37994" y="6439"/>
                    <a:pt x="36860" y="5005"/>
                    <a:pt x="35492" y="3870"/>
                  </a:cubicBezTo>
                  <a:cubicBezTo>
                    <a:pt x="34858" y="3370"/>
                    <a:pt x="34191" y="2836"/>
                    <a:pt x="33524" y="2336"/>
                  </a:cubicBezTo>
                  <a:cubicBezTo>
                    <a:pt x="32824" y="1836"/>
                    <a:pt x="32090" y="1502"/>
                    <a:pt x="31289" y="1135"/>
                  </a:cubicBezTo>
                  <a:cubicBezTo>
                    <a:pt x="30522" y="802"/>
                    <a:pt x="29755" y="601"/>
                    <a:pt x="28954" y="335"/>
                  </a:cubicBezTo>
                  <a:cubicBezTo>
                    <a:pt x="28587" y="201"/>
                    <a:pt x="28187" y="101"/>
                    <a:pt x="27820" y="34"/>
                  </a:cubicBezTo>
                  <a:cubicBezTo>
                    <a:pt x="27587" y="1"/>
                    <a:pt x="27320" y="1"/>
                    <a:pt x="27020" y="1"/>
                  </a:cubicBezTo>
                  <a:close/>
                </a:path>
              </a:pathLst>
            </a:custGeom>
            <a:solidFill>
              <a:srgbClr val="1B6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B6E8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499DF61-E358-4818-99A4-08271C39A377}"/>
              </a:ext>
            </a:extLst>
          </p:cNvPr>
          <p:cNvSpPr txBox="1"/>
          <p:nvPr/>
        </p:nvSpPr>
        <p:spPr>
          <a:xfrm>
            <a:off x="6415391" y="6786767"/>
            <a:ext cx="752459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shoplifting</a:t>
            </a:r>
          </a:p>
        </p:txBody>
      </p:sp>
    </p:spTree>
    <p:extLst>
      <p:ext uri="{BB962C8B-B14F-4D97-AF65-F5344CB8AC3E}">
        <p14:creationId xmlns:p14="http://schemas.microsoft.com/office/powerpoint/2010/main" val="217757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</a:blip>
          <a:srcRect l="7990" r="7990"/>
          <a:stretch>
            <a:fillRect/>
          </a:stretch>
        </p:blipFill>
        <p:spPr>
          <a:xfrm>
            <a:off x="4955299" y="-292844"/>
            <a:ext cx="13711113" cy="1087268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2452642" y="1323433"/>
            <a:ext cx="13382716" cy="6182267"/>
          </a:xfrm>
          <a:prstGeom prst="rect">
            <a:avLst/>
          </a:prstGeom>
          <a:solidFill>
            <a:srgbClr val="1C252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828120" y="8820954"/>
            <a:ext cx="2429001" cy="2429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36280" y="1323433"/>
            <a:ext cx="2127197" cy="21271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 t="41764" r="1443" b="41837"/>
          <a:stretch>
            <a:fillRect/>
          </a:stretch>
        </p:blipFill>
        <p:spPr>
          <a:xfrm rot="5400000">
            <a:off x="334559" y="5004961"/>
            <a:ext cx="1665361" cy="2770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t="41764" r="1443" b="41837"/>
          <a:stretch>
            <a:fillRect/>
          </a:stretch>
        </p:blipFill>
        <p:spPr>
          <a:xfrm rot="5400000">
            <a:off x="16288081" y="6203258"/>
            <a:ext cx="1665361" cy="277078"/>
          </a:xfrm>
          <a:prstGeom prst="rect">
            <a:avLst/>
          </a:prstGeom>
        </p:spPr>
      </p:pic>
      <p:sp>
        <p:nvSpPr>
          <p:cNvPr id="14" name="TextBox 4"/>
          <p:cNvSpPr txBox="1"/>
          <p:nvPr/>
        </p:nvSpPr>
        <p:spPr>
          <a:xfrm>
            <a:off x="3349130" y="7962900"/>
            <a:ext cx="11589740" cy="14427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US" sz="10000" spc="200" dirty="0">
                <a:solidFill>
                  <a:srgbClr val="1C2529"/>
                </a:solidFill>
                <a:latin typeface="Aileron Heavy Bold"/>
              </a:rPr>
              <a:t>robbery(n.)</a:t>
            </a:r>
            <a:r>
              <a:rPr lang="th-TH" sz="10000" b="1" spc="200" dirty="0">
                <a:solidFill>
                  <a:srgbClr val="1C2529"/>
                </a:solidFill>
                <a:latin typeface="Aileron Heavy Bold"/>
              </a:rPr>
              <a:t>การปล้น</a:t>
            </a:r>
            <a:endParaRPr lang="en-US" sz="10000" b="1" spc="200" dirty="0">
              <a:solidFill>
                <a:srgbClr val="1C2529"/>
              </a:solidFill>
              <a:latin typeface="Aileron Heavy Bold"/>
            </a:endParaRPr>
          </a:p>
        </p:txBody>
      </p:sp>
      <p:pic>
        <p:nvPicPr>
          <p:cNvPr id="1026" name="Picture 2" descr="https://media4.giphy.com/media/l2Je1o5gGlA6jvUWs/giphy.gif?cid=ecf05e475hqx6hmrfi1rmctdo162easd9f9gi9sxxd08th36&amp;rid=giphy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80054"/>
            <a:ext cx="9829800" cy="566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</a:blip>
          <a:srcRect l="7990" r="7990"/>
          <a:stretch>
            <a:fillRect/>
          </a:stretch>
        </p:blipFill>
        <p:spPr>
          <a:xfrm>
            <a:off x="4955299" y="-292844"/>
            <a:ext cx="13711113" cy="1087268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2452642" y="1323433"/>
            <a:ext cx="13382716" cy="6182267"/>
          </a:xfrm>
          <a:prstGeom prst="rect">
            <a:avLst/>
          </a:prstGeom>
          <a:solidFill>
            <a:srgbClr val="1C252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828120" y="8820954"/>
            <a:ext cx="2429001" cy="2429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36280" y="1323433"/>
            <a:ext cx="2127197" cy="21271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 t="41764" r="1443" b="41837"/>
          <a:stretch>
            <a:fillRect/>
          </a:stretch>
        </p:blipFill>
        <p:spPr>
          <a:xfrm rot="5400000">
            <a:off x="334559" y="5004961"/>
            <a:ext cx="1665361" cy="2770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t="41764" r="1443" b="41837"/>
          <a:stretch>
            <a:fillRect/>
          </a:stretch>
        </p:blipFill>
        <p:spPr>
          <a:xfrm rot="5400000">
            <a:off x="16288081" y="6203258"/>
            <a:ext cx="1665361" cy="277078"/>
          </a:xfrm>
          <a:prstGeom prst="rect">
            <a:avLst/>
          </a:prstGeom>
        </p:spPr>
      </p:pic>
      <p:sp>
        <p:nvSpPr>
          <p:cNvPr id="14" name="TextBox 4"/>
          <p:cNvSpPr txBox="1"/>
          <p:nvPr/>
        </p:nvSpPr>
        <p:spPr>
          <a:xfrm>
            <a:off x="2452642" y="7962900"/>
            <a:ext cx="13382716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US" sz="10000" spc="200" dirty="0">
                <a:solidFill>
                  <a:srgbClr val="1C2529"/>
                </a:solidFill>
                <a:latin typeface="Aileron Heavy Bold"/>
              </a:rPr>
              <a:t>car theft (n)</a:t>
            </a:r>
            <a:r>
              <a:rPr lang="th-TH" sz="10000" spc="200" dirty="0">
                <a:solidFill>
                  <a:srgbClr val="1C2529"/>
                </a:solidFill>
                <a:latin typeface="Aileron Heavy Bold"/>
              </a:rPr>
              <a:t> </a:t>
            </a:r>
            <a:r>
              <a:rPr lang="th-TH" sz="10000" b="1" spc="200" dirty="0">
                <a:solidFill>
                  <a:srgbClr val="1C2529"/>
                </a:solidFill>
                <a:latin typeface="Aileron Heavy Bold"/>
              </a:rPr>
              <a:t>ขโมยรถยนต์</a:t>
            </a:r>
            <a:endParaRPr lang="en-US" sz="10000" b="1" spc="200" dirty="0">
              <a:solidFill>
                <a:srgbClr val="1C2529"/>
              </a:solidFill>
              <a:latin typeface="Aileron Heavy Bold"/>
            </a:endParaRPr>
          </a:p>
        </p:txBody>
      </p:sp>
      <p:pic>
        <p:nvPicPr>
          <p:cNvPr id="2050" name="Picture 2" descr="cars crime FAIL gifs lol south america theft - 615756979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33882"/>
            <a:ext cx="9220200" cy="564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443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</a:blip>
          <a:srcRect l="7990" r="7990"/>
          <a:stretch>
            <a:fillRect/>
          </a:stretch>
        </p:blipFill>
        <p:spPr>
          <a:xfrm>
            <a:off x="4955299" y="-292844"/>
            <a:ext cx="13711113" cy="1087268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2452642" y="1323433"/>
            <a:ext cx="13382716" cy="5851045"/>
          </a:xfrm>
          <a:prstGeom prst="rect">
            <a:avLst/>
          </a:prstGeom>
          <a:solidFill>
            <a:srgbClr val="1C252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828120" y="8820954"/>
            <a:ext cx="2429001" cy="2429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36280" y="1323433"/>
            <a:ext cx="2127197" cy="21271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 t="41764" r="1443" b="41837"/>
          <a:stretch>
            <a:fillRect/>
          </a:stretch>
        </p:blipFill>
        <p:spPr>
          <a:xfrm rot="5400000">
            <a:off x="334559" y="5004961"/>
            <a:ext cx="1665361" cy="2770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t="41764" r="1443" b="41837"/>
          <a:stretch>
            <a:fillRect/>
          </a:stretch>
        </p:blipFill>
        <p:spPr>
          <a:xfrm rot="5400000">
            <a:off x="16288081" y="6203258"/>
            <a:ext cx="1665361" cy="277078"/>
          </a:xfrm>
          <a:prstGeom prst="rect">
            <a:avLst/>
          </a:prstGeom>
        </p:spPr>
      </p:pic>
      <p:sp>
        <p:nvSpPr>
          <p:cNvPr id="14" name="TextBox 4"/>
          <p:cNvSpPr txBox="1"/>
          <p:nvPr/>
        </p:nvSpPr>
        <p:spPr>
          <a:xfrm>
            <a:off x="2216921" y="7255877"/>
            <a:ext cx="13854158" cy="2853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US" sz="8800" spc="200" dirty="0">
                <a:solidFill>
                  <a:srgbClr val="1C2529"/>
                </a:solidFill>
                <a:latin typeface="Aileron Heavy Bold"/>
              </a:rPr>
              <a:t>shoplifting (n)</a:t>
            </a:r>
            <a:r>
              <a:rPr lang="th-TH" sz="8800" spc="200" dirty="0">
                <a:solidFill>
                  <a:srgbClr val="1C2529"/>
                </a:solidFill>
                <a:latin typeface="Aileron Heavy Bold"/>
              </a:rPr>
              <a:t> </a:t>
            </a:r>
          </a:p>
          <a:p>
            <a:pPr algn="ctr">
              <a:lnSpc>
                <a:spcPts val="11000"/>
              </a:lnSpc>
            </a:pPr>
            <a:r>
              <a:rPr lang="th-TH" sz="8800" b="1" spc="200" dirty="0">
                <a:solidFill>
                  <a:srgbClr val="1C2529"/>
                </a:solidFill>
                <a:latin typeface="Aileron Heavy Bold"/>
              </a:rPr>
              <a:t>การขโมยของจากร้านค้า</a:t>
            </a:r>
            <a:endParaRPr lang="en-US" sz="8800" b="1" spc="200" dirty="0">
              <a:solidFill>
                <a:srgbClr val="1C2529"/>
              </a:solidFill>
              <a:latin typeface="Aileron Heavy Bold"/>
            </a:endParaRPr>
          </a:p>
        </p:txBody>
      </p:sp>
      <p:pic>
        <p:nvPicPr>
          <p:cNvPr id="3074" name="Picture 2" descr="peter billingsley 80s GIF by absurdnois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10" y="1701773"/>
            <a:ext cx="8305655" cy="509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236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</a:blip>
          <a:srcRect l="7990" r="7990"/>
          <a:stretch>
            <a:fillRect/>
          </a:stretch>
        </p:blipFill>
        <p:spPr>
          <a:xfrm>
            <a:off x="4955299" y="-292844"/>
            <a:ext cx="13711113" cy="1087268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2452642" y="898195"/>
            <a:ext cx="13382716" cy="6182267"/>
          </a:xfrm>
          <a:prstGeom prst="rect">
            <a:avLst/>
          </a:prstGeom>
          <a:solidFill>
            <a:srgbClr val="1C252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828120" y="8820954"/>
            <a:ext cx="2429001" cy="2429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36280" y="1323433"/>
            <a:ext cx="2127197" cy="21271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 t="41764" r="1443" b="41837"/>
          <a:stretch>
            <a:fillRect/>
          </a:stretch>
        </p:blipFill>
        <p:spPr>
          <a:xfrm rot="5400000">
            <a:off x="334559" y="5004961"/>
            <a:ext cx="1665361" cy="2770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t="41764" r="1443" b="41837"/>
          <a:stretch>
            <a:fillRect/>
          </a:stretch>
        </p:blipFill>
        <p:spPr>
          <a:xfrm rot="5400000">
            <a:off x="16288081" y="6203258"/>
            <a:ext cx="1665361" cy="277078"/>
          </a:xfrm>
          <a:prstGeom prst="rect">
            <a:avLst/>
          </a:prstGeom>
        </p:spPr>
      </p:pic>
      <p:sp>
        <p:nvSpPr>
          <p:cNvPr id="14" name="TextBox 4"/>
          <p:cNvSpPr txBox="1"/>
          <p:nvPr/>
        </p:nvSpPr>
        <p:spPr>
          <a:xfrm>
            <a:off x="2483446" y="7182109"/>
            <a:ext cx="13633091" cy="2853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US" sz="9600" b="1" spc="200" dirty="0">
                <a:solidFill>
                  <a:srgbClr val="1C2529"/>
                </a:solidFill>
                <a:latin typeface="Aileron Heavy Bold"/>
              </a:rPr>
              <a:t>speeding (n)	</a:t>
            </a:r>
            <a:endParaRPr lang="th-TH" sz="9600" b="1" spc="200" dirty="0">
              <a:solidFill>
                <a:srgbClr val="1C2529"/>
              </a:solidFill>
              <a:latin typeface="Aileron Heavy Bold"/>
            </a:endParaRPr>
          </a:p>
          <a:p>
            <a:pPr algn="ctr">
              <a:lnSpc>
                <a:spcPts val="11000"/>
              </a:lnSpc>
            </a:pPr>
            <a:r>
              <a:rPr lang="th-TH" sz="9600" b="1" spc="200" dirty="0">
                <a:solidFill>
                  <a:srgbClr val="1C2529"/>
                </a:solidFill>
                <a:latin typeface="Aileron Heavy Bold"/>
              </a:rPr>
              <a:t>การขับรถเร็วกว่าที่กฎหมายกำหนด</a:t>
            </a:r>
            <a:endParaRPr lang="en-US" sz="9600" b="1" spc="200" dirty="0">
              <a:solidFill>
                <a:srgbClr val="1C2529"/>
              </a:solidFill>
              <a:latin typeface="Aileron Heavy Bold"/>
            </a:endParaRPr>
          </a:p>
        </p:txBody>
      </p:sp>
      <p:pic>
        <p:nvPicPr>
          <p:cNvPr id="4098" name="Picture 2" descr="speeding car chase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099" y="1471634"/>
            <a:ext cx="10711802" cy="50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225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</a:blip>
          <a:srcRect l="7990" r="7990"/>
          <a:stretch>
            <a:fillRect/>
          </a:stretch>
        </p:blipFill>
        <p:spPr>
          <a:xfrm>
            <a:off x="4955299" y="-292844"/>
            <a:ext cx="13711113" cy="1087268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2481825" y="992211"/>
            <a:ext cx="13382716" cy="6182267"/>
          </a:xfrm>
          <a:prstGeom prst="rect">
            <a:avLst/>
          </a:prstGeom>
          <a:solidFill>
            <a:srgbClr val="1C252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828120" y="8820954"/>
            <a:ext cx="2429001" cy="2429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36280" y="1323433"/>
            <a:ext cx="2127197" cy="21271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 t="41764" r="1443" b="41837"/>
          <a:stretch>
            <a:fillRect/>
          </a:stretch>
        </p:blipFill>
        <p:spPr>
          <a:xfrm rot="5400000">
            <a:off x="334559" y="5004961"/>
            <a:ext cx="1665361" cy="2770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t="41764" r="1443" b="41837"/>
          <a:stretch>
            <a:fillRect/>
          </a:stretch>
        </p:blipFill>
        <p:spPr>
          <a:xfrm rot="5400000">
            <a:off x="16288081" y="6203258"/>
            <a:ext cx="1665361" cy="277078"/>
          </a:xfrm>
          <a:prstGeom prst="rect">
            <a:avLst/>
          </a:prstGeom>
        </p:spPr>
      </p:pic>
      <p:sp>
        <p:nvSpPr>
          <p:cNvPr id="14" name="TextBox 4"/>
          <p:cNvSpPr txBox="1"/>
          <p:nvPr/>
        </p:nvSpPr>
        <p:spPr>
          <a:xfrm>
            <a:off x="1560265" y="7262449"/>
            <a:ext cx="15167470" cy="2853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US" sz="10000" b="1" spc="200" dirty="0">
                <a:solidFill>
                  <a:srgbClr val="1C2529"/>
                </a:solidFill>
                <a:latin typeface="Aileron Heavy Bold"/>
              </a:rPr>
              <a:t>vandalism (n)</a:t>
            </a:r>
            <a:endParaRPr lang="th-TH" sz="10000" b="1" spc="200" dirty="0">
              <a:solidFill>
                <a:srgbClr val="1C2529"/>
              </a:solidFill>
              <a:latin typeface="Aileron Heavy Bold"/>
            </a:endParaRPr>
          </a:p>
          <a:p>
            <a:pPr algn="ctr">
              <a:lnSpc>
                <a:spcPts val="11000"/>
              </a:lnSpc>
            </a:pPr>
            <a:r>
              <a:rPr lang="th-TH" sz="10000" b="1" spc="200" dirty="0">
                <a:solidFill>
                  <a:srgbClr val="1C2529"/>
                </a:solidFill>
                <a:latin typeface="Aileron Heavy Bold"/>
              </a:rPr>
              <a:t>การทำลายทรัพย์สิน</a:t>
            </a:r>
            <a:endParaRPr lang="en-US" sz="10000" b="1" spc="200" dirty="0">
              <a:solidFill>
                <a:srgbClr val="1C2529"/>
              </a:solidFill>
              <a:latin typeface="Aileron Heavy Bold"/>
            </a:endParaRPr>
          </a:p>
        </p:txBody>
      </p:sp>
      <p:pic>
        <p:nvPicPr>
          <p:cNvPr id="5122" name="Picture 2" descr="Topple Statue GIF by GIPHY New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779" y="1441936"/>
            <a:ext cx="8654442" cy="528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320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</a:blip>
          <a:srcRect l="7990" r="7990"/>
          <a:stretch>
            <a:fillRect/>
          </a:stretch>
        </p:blipFill>
        <p:spPr>
          <a:xfrm>
            <a:off x="4955299" y="-292844"/>
            <a:ext cx="13711113" cy="1087268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2452642" y="1323433"/>
            <a:ext cx="13382716" cy="6182267"/>
          </a:xfrm>
          <a:prstGeom prst="rect">
            <a:avLst/>
          </a:prstGeom>
          <a:solidFill>
            <a:srgbClr val="1C252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828120" y="8820954"/>
            <a:ext cx="2429001" cy="2429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36280" y="1323433"/>
            <a:ext cx="2127197" cy="21271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 t="41764" r="1443" b="41837"/>
          <a:stretch>
            <a:fillRect/>
          </a:stretch>
        </p:blipFill>
        <p:spPr>
          <a:xfrm rot="5400000">
            <a:off x="334559" y="5004961"/>
            <a:ext cx="1665361" cy="2770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t="41764" r="1443" b="41837"/>
          <a:stretch>
            <a:fillRect/>
          </a:stretch>
        </p:blipFill>
        <p:spPr>
          <a:xfrm rot="5400000">
            <a:off x="16288081" y="6203258"/>
            <a:ext cx="1665361" cy="277078"/>
          </a:xfrm>
          <a:prstGeom prst="rect">
            <a:avLst/>
          </a:prstGeom>
        </p:spPr>
      </p:pic>
      <p:sp>
        <p:nvSpPr>
          <p:cNvPr id="14" name="TextBox 4"/>
          <p:cNvSpPr txBox="1"/>
          <p:nvPr/>
        </p:nvSpPr>
        <p:spPr>
          <a:xfrm>
            <a:off x="2649088" y="7968574"/>
            <a:ext cx="13186270" cy="14427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US" sz="10000" b="1" spc="200" dirty="0">
                <a:solidFill>
                  <a:srgbClr val="1C2529"/>
                </a:solidFill>
                <a:latin typeface="Aileron Heavy Bold"/>
              </a:rPr>
              <a:t>arson (n)</a:t>
            </a:r>
            <a:r>
              <a:rPr lang="th-TH" sz="10000" b="1" spc="200" dirty="0">
                <a:solidFill>
                  <a:srgbClr val="1C2529"/>
                </a:solidFill>
                <a:latin typeface="Aileron Heavy Bold"/>
              </a:rPr>
              <a:t> การลอบวางเพลิง</a:t>
            </a:r>
            <a:endParaRPr lang="en-US" sz="10000" b="1" spc="200" dirty="0">
              <a:solidFill>
                <a:srgbClr val="1C2529"/>
              </a:solidFill>
              <a:latin typeface="Aileron Heavy Bold"/>
            </a:endParaRPr>
          </a:p>
        </p:txBody>
      </p:sp>
      <p:pic>
        <p:nvPicPr>
          <p:cNvPr id="6146" name="Picture 2" descr="enlightened laura dern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299" y="1712958"/>
            <a:ext cx="9677402" cy="540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222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</a:blip>
          <a:srcRect l="7990" r="7990"/>
          <a:stretch>
            <a:fillRect/>
          </a:stretch>
        </p:blipFill>
        <p:spPr>
          <a:xfrm>
            <a:off x="4955299" y="-292844"/>
            <a:ext cx="13711113" cy="1087268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2487743" y="647700"/>
            <a:ext cx="13382716" cy="6182267"/>
          </a:xfrm>
          <a:prstGeom prst="rect">
            <a:avLst/>
          </a:prstGeom>
          <a:solidFill>
            <a:srgbClr val="1C252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828120" y="8820954"/>
            <a:ext cx="2429001" cy="2429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36280" y="1323433"/>
            <a:ext cx="2127197" cy="21271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 t="41764" r="1443" b="41837"/>
          <a:stretch>
            <a:fillRect/>
          </a:stretch>
        </p:blipFill>
        <p:spPr>
          <a:xfrm rot="5400000">
            <a:off x="334559" y="5004961"/>
            <a:ext cx="1665361" cy="2770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t="41764" r="1443" b="41837"/>
          <a:stretch>
            <a:fillRect/>
          </a:stretch>
        </p:blipFill>
        <p:spPr>
          <a:xfrm rot="5400000">
            <a:off x="16288081" y="6203258"/>
            <a:ext cx="1665361" cy="277078"/>
          </a:xfrm>
          <a:prstGeom prst="rect">
            <a:avLst/>
          </a:prstGeom>
        </p:spPr>
      </p:pic>
      <p:sp>
        <p:nvSpPr>
          <p:cNvPr id="14" name="TextBox 4"/>
          <p:cNvSpPr txBox="1"/>
          <p:nvPr/>
        </p:nvSpPr>
        <p:spPr>
          <a:xfrm>
            <a:off x="1028700" y="7218854"/>
            <a:ext cx="16300802" cy="2853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US" sz="9600" b="1" spc="200" dirty="0">
                <a:solidFill>
                  <a:srgbClr val="1C2529"/>
                </a:solidFill>
                <a:latin typeface="Aileron Heavy Bold"/>
              </a:rPr>
              <a:t>burglary (n)</a:t>
            </a:r>
            <a:r>
              <a:rPr lang="th-TH" sz="9600" b="1" spc="200" dirty="0">
                <a:solidFill>
                  <a:srgbClr val="1C2529"/>
                </a:solidFill>
                <a:latin typeface="Aileron Heavy Bold"/>
              </a:rPr>
              <a:t> </a:t>
            </a:r>
          </a:p>
          <a:p>
            <a:pPr algn="ctr">
              <a:lnSpc>
                <a:spcPts val="11000"/>
              </a:lnSpc>
            </a:pPr>
            <a:r>
              <a:rPr lang="th-TH" sz="9600" b="1" spc="200" dirty="0">
                <a:solidFill>
                  <a:srgbClr val="1C2529"/>
                </a:solidFill>
                <a:latin typeface="Aileron Heavy Bold"/>
              </a:rPr>
              <a:t>การบุกรุกเข้าไปขโมยของในอาคาร/บ้าน</a:t>
            </a:r>
            <a:endParaRPr lang="en-US" sz="9600" b="1" spc="200" dirty="0">
              <a:solidFill>
                <a:srgbClr val="1C2529"/>
              </a:solidFill>
              <a:latin typeface="Aileron Heavy Bold"/>
            </a:endParaRPr>
          </a:p>
        </p:txBody>
      </p:sp>
      <p:pic>
        <p:nvPicPr>
          <p:cNvPr id="7170" name="Picture 2" descr="burglar GIF by State Champ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201" y="1168750"/>
            <a:ext cx="9829800" cy="514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960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</a:blip>
          <a:srcRect l="7990" r="7990"/>
          <a:stretch>
            <a:fillRect/>
          </a:stretch>
        </p:blipFill>
        <p:spPr>
          <a:xfrm>
            <a:off x="4955299" y="-292844"/>
            <a:ext cx="13711113" cy="1087268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2530463" y="647700"/>
            <a:ext cx="13382716" cy="6182267"/>
          </a:xfrm>
          <a:prstGeom prst="rect">
            <a:avLst/>
          </a:prstGeom>
          <a:solidFill>
            <a:srgbClr val="1C252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828120" y="8820954"/>
            <a:ext cx="2429001" cy="2429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36280" y="1323433"/>
            <a:ext cx="2127197" cy="21271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 t="41764" r="1443" b="41837"/>
          <a:stretch>
            <a:fillRect/>
          </a:stretch>
        </p:blipFill>
        <p:spPr>
          <a:xfrm rot="5400000">
            <a:off x="334559" y="5004961"/>
            <a:ext cx="1665361" cy="2770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t="41764" r="1443" b="41837"/>
          <a:stretch>
            <a:fillRect/>
          </a:stretch>
        </p:blipFill>
        <p:spPr>
          <a:xfrm rot="5400000">
            <a:off x="16288081" y="6203258"/>
            <a:ext cx="1665361" cy="277078"/>
          </a:xfrm>
          <a:prstGeom prst="rect">
            <a:avLst/>
          </a:prstGeom>
        </p:spPr>
      </p:pic>
      <p:sp>
        <p:nvSpPr>
          <p:cNvPr id="14" name="TextBox 4"/>
          <p:cNvSpPr txBox="1"/>
          <p:nvPr/>
        </p:nvSpPr>
        <p:spPr>
          <a:xfrm>
            <a:off x="2676650" y="7183730"/>
            <a:ext cx="13186270" cy="2853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US" sz="10000" spc="200" dirty="0">
                <a:solidFill>
                  <a:srgbClr val="1C2529"/>
                </a:solidFill>
                <a:latin typeface="Aileron Heavy Bold"/>
              </a:rPr>
              <a:t>picking pockets (n)</a:t>
            </a:r>
            <a:r>
              <a:rPr lang="th-TH" sz="10000" b="1" spc="200" dirty="0">
                <a:solidFill>
                  <a:srgbClr val="1C2529"/>
                </a:solidFill>
                <a:latin typeface="Aileron Heavy Bold"/>
              </a:rPr>
              <a:t> การล้วงกระเป๋า</a:t>
            </a:r>
            <a:endParaRPr lang="en-US" sz="10000" b="1" spc="200" dirty="0">
              <a:solidFill>
                <a:srgbClr val="1C2529"/>
              </a:solidFill>
              <a:latin typeface="Aileron Heavy Bold"/>
            </a:endParaRPr>
          </a:p>
        </p:txBody>
      </p:sp>
      <p:pic>
        <p:nvPicPr>
          <p:cNvPr id="8194" name="Picture 2" descr="cant find it los angeles rams GIF by NF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077548"/>
            <a:ext cx="9677400" cy="532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591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174</Words>
  <Application>Microsoft Office PowerPoint</Application>
  <PresentationFormat>กำหนดเอง</PresentationFormat>
  <Paragraphs>30</Paragraphs>
  <Slides>17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17</vt:i4>
      </vt:variant>
    </vt:vector>
  </HeadingPairs>
  <TitlesOfParts>
    <vt:vector size="24" baseType="lpstr">
      <vt:lpstr>Itim</vt:lpstr>
      <vt:lpstr>Aileron Heavy Bold</vt:lpstr>
      <vt:lpstr>Eras Bold ITC</vt:lpstr>
      <vt:lpstr>Aileron Regular Bold</vt:lpstr>
      <vt:lpstr>Arial</vt:lpstr>
      <vt:lpstr>Calibri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Breaking the law</dc:title>
  <dc:creator>Administrator</dc:creator>
  <cp:lastModifiedBy>Administrator</cp:lastModifiedBy>
  <cp:revision>8</cp:revision>
  <dcterms:created xsi:type="dcterms:W3CDTF">2006-08-16T00:00:00Z</dcterms:created>
  <dcterms:modified xsi:type="dcterms:W3CDTF">2021-06-09T15:42:53Z</dcterms:modified>
  <dc:identifier>DAEJVNl5yFY</dc:identifier>
</cp:coreProperties>
</file>