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84B2-A02B-4E89-BC7A-D7C5F965F667}" type="datetimeFigureOut">
              <a:rPr lang="th-TH" smtClean="0"/>
              <a:t>13/07/58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E328DE-2223-49B5-BBD5-5685B4246D0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84B2-A02B-4E89-BC7A-D7C5F965F667}" type="datetimeFigureOut">
              <a:rPr lang="th-TH" smtClean="0"/>
              <a:t>13/07/58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28DE-2223-49B5-BBD5-5685B4246D00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E328DE-2223-49B5-BBD5-5685B4246D00}" type="slidenum">
              <a:rPr lang="th-TH" smtClean="0"/>
              <a:t>‹#›</a:t>
            </a:fld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84B2-A02B-4E89-BC7A-D7C5F965F667}" type="datetimeFigureOut">
              <a:rPr lang="th-TH" smtClean="0"/>
              <a:t>13/07/58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84B2-A02B-4E89-BC7A-D7C5F965F667}" type="datetimeFigureOut">
              <a:rPr lang="th-TH" smtClean="0"/>
              <a:t>13/07/58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E328DE-2223-49B5-BBD5-5685B4246D0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84B2-A02B-4E89-BC7A-D7C5F965F667}" type="datetimeFigureOut">
              <a:rPr lang="th-TH" smtClean="0"/>
              <a:t>13/07/58</a:t>
            </a:fld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E328DE-2223-49B5-BBD5-5685B4246D00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DF684B2-A02B-4E89-BC7A-D7C5F965F667}" type="datetimeFigureOut">
              <a:rPr lang="th-TH" smtClean="0"/>
              <a:t>13/07/58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28DE-2223-49B5-BBD5-5685B4246D0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84B2-A02B-4E89-BC7A-D7C5F965F667}" type="datetimeFigureOut">
              <a:rPr lang="th-TH" smtClean="0"/>
              <a:t>13/07/58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E328DE-2223-49B5-BBD5-5685B4246D00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84B2-A02B-4E89-BC7A-D7C5F965F667}" type="datetimeFigureOut">
              <a:rPr lang="th-TH" smtClean="0"/>
              <a:t>13/07/58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E328DE-2223-49B5-BBD5-5685B4246D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84B2-A02B-4E89-BC7A-D7C5F965F667}" type="datetimeFigureOut">
              <a:rPr lang="th-TH" smtClean="0"/>
              <a:t>13/07/58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E328DE-2223-49B5-BBD5-5685B4246D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E328DE-2223-49B5-BBD5-5685B4246D00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84B2-A02B-4E89-BC7A-D7C5F965F667}" type="datetimeFigureOut">
              <a:rPr lang="th-TH" smtClean="0"/>
              <a:t>13/07/58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E328DE-2223-49B5-BBD5-5685B4246D00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DF684B2-A02B-4E89-BC7A-D7C5F965F667}" type="datetimeFigureOut">
              <a:rPr lang="th-TH" smtClean="0"/>
              <a:t>13/07/58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DF684B2-A02B-4E89-BC7A-D7C5F965F667}" type="datetimeFigureOut">
              <a:rPr lang="th-TH" smtClean="0"/>
              <a:t>13/07/58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E328DE-2223-49B5-BBD5-5685B4246D00}" type="slidenum">
              <a:rPr lang="th-TH" smtClean="0"/>
              <a:t>‹#›</a:t>
            </a:fld>
            <a:endParaRPr lang="th-TH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764704"/>
            <a:ext cx="4824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Present</a:t>
            </a:r>
            <a:r>
              <a:rPr lang="fr-FR" dirty="0"/>
              <a:t> Simple </a:t>
            </a:r>
            <a:r>
              <a:rPr lang="fr-FR" dirty="0" err="1" smtClean="0"/>
              <a:t>Tense</a:t>
            </a:r>
            <a:endParaRPr lang="th-TH" dirty="0" smtClean="0"/>
          </a:p>
          <a:p>
            <a:endParaRPr lang="fr-FR" dirty="0" smtClean="0"/>
          </a:p>
          <a:p>
            <a:pPr algn="ctr"/>
            <a:r>
              <a:rPr lang="fr-FR" dirty="0" smtClean="0"/>
              <a:t>S</a:t>
            </a:r>
            <a:r>
              <a:rPr lang="th-TH" dirty="0" smtClean="0"/>
              <a:t> </a:t>
            </a:r>
            <a:r>
              <a:rPr lang="fr-FR" dirty="0" smtClean="0"/>
              <a:t>+</a:t>
            </a:r>
            <a:r>
              <a:rPr lang="th-TH" dirty="0" smtClean="0"/>
              <a:t> </a:t>
            </a:r>
            <a:r>
              <a:rPr lang="fr-FR" dirty="0" smtClean="0"/>
              <a:t>V1 (</a:t>
            </a:r>
            <a:r>
              <a:rPr lang="fr-FR" dirty="0" err="1" smtClean="0"/>
              <a:t>s,es</a:t>
            </a:r>
            <a:r>
              <a:rPr lang="fr-FR" dirty="0" smtClean="0"/>
              <a:t>)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2492896"/>
            <a:ext cx="64087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h-TH" b="1" dirty="0"/>
              <a:t> ใช้พูดถึงความจริงในชีวิตประจำวัน หรือความจริงตาม</a:t>
            </a:r>
            <a:r>
              <a:rPr lang="th-TH" b="1" dirty="0" smtClean="0"/>
              <a:t>ธรรมชาติ เช่น</a:t>
            </a:r>
          </a:p>
          <a:p>
            <a:endParaRPr lang="th-TH" dirty="0" smtClean="0"/>
          </a:p>
          <a:p>
            <a:r>
              <a:rPr lang="th-TH" dirty="0" smtClean="0"/>
              <a:t>        -      </a:t>
            </a:r>
            <a:r>
              <a:rPr lang="it-IT" dirty="0" smtClean="0"/>
              <a:t>I </a:t>
            </a:r>
            <a:r>
              <a:rPr lang="it-IT" u="sng" dirty="0"/>
              <a:t>live</a:t>
            </a:r>
            <a:r>
              <a:rPr lang="it-IT" dirty="0"/>
              <a:t> in Chiang </a:t>
            </a:r>
            <a:r>
              <a:rPr lang="it-IT" dirty="0" smtClean="0"/>
              <a:t>Mai</a:t>
            </a:r>
            <a:endParaRPr lang="th-TH" dirty="0" smtClean="0"/>
          </a:p>
          <a:p>
            <a:endParaRPr lang="th-TH" dirty="0"/>
          </a:p>
          <a:p>
            <a:r>
              <a:rPr lang="th-TH" dirty="0"/>
              <a:t>        </a:t>
            </a:r>
            <a:r>
              <a:rPr lang="th-TH" dirty="0" smtClean="0"/>
              <a:t>-</a:t>
            </a:r>
            <a:r>
              <a:rPr lang="th-TH" dirty="0"/>
              <a:t>   </a:t>
            </a:r>
            <a:r>
              <a:rPr lang="fr-FR" dirty="0" smtClean="0"/>
              <a:t>The </a:t>
            </a:r>
            <a:r>
              <a:rPr lang="fr-FR" dirty="0" err="1"/>
              <a:t>earth</a:t>
            </a:r>
            <a:r>
              <a:rPr lang="fr-FR" dirty="0"/>
              <a:t> </a:t>
            </a:r>
            <a:r>
              <a:rPr lang="fr-FR" u="sng" dirty="0"/>
              <a:t>moves</a:t>
            </a:r>
            <a:r>
              <a:rPr lang="fr-FR" dirty="0"/>
              <a:t> round the </a:t>
            </a:r>
            <a:r>
              <a:rPr lang="fr-FR" dirty="0" err="1"/>
              <a:t>sun</a:t>
            </a:r>
            <a:r>
              <a:rPr lang="fr-FR" dirty="0" smtClean="0"/>
              <a:t>.</a:t>
            </a:r>
            <a:endParaRPr lang="th-TH" dirty="0" smtClean="0"/>
          </a:p>
          <a:p>
            <a:endParaRPr lang="fr-FR" dirty="0"/>
          </a:p>
          <a:p>
            <a:r>
              <a:rPr lang="fr-FR" dirty="0"/>
              <a:t>       </a:t>
            </a:r>
            <a:r>
              <a:rPr lang="th-TH" dirty="0" smtClean="0"/>
              <a:t>-</a:t>
            </a:r>
            <a:r>
              <a:rPr lang="fr-FR" dirty="0"/>
              <a:t>  </a:t>
            </a:r>
            <a:r>
              <a:rPr lang="fr-FR" dirty="0" err="1" smtClean="0"/>
              <a:t>Tigers</a:t>
            </a:r>
            <a:r>
              <a:rPr lang="fr-FR" dirty="0"/>
              <a:t> </a:t>
            </a:r>
            <a:r>
              <a:rPr lang="fr-FR" u="sng" dirty="0"/>
              <a:t>are</a:t>
            </a:r>
            <a:r>
              <a:rPr lang="fr-FR" dirty="0"/>
              <a:t> </a:t>
            </a:r>
            <a:r>
              <a:rPr lang="fr-FR" dirty="0" err="1"/>
              <a:t>dangerous</a:t>
            </a:r>
            <a:r>
              <a:rPr lang="fr-FR" dirty="0"/>
              <a:t> </a:t>
            </a:r>
            <a:r>
              <a:rPr lang="fr-FR" dirty="0" err="1"/>
              <a:t>animals</a:t>
            </a:r>
            <a:r>
              <a:rPr lang="fr-FR" dirty="0" smtClean="0"/>
              <a:t>.</a:t>
            </a:r>
            <a:endParaRPr lang="th-TH" dirty="0" smtClean="0"/>
          </a:p>
          <a:p>
            <a:endParaRPr lang="th-TH" dirty="0" smtClean="0"/>
          </a:p>
          <a:p>
            <a:r>
              <a:rPr lang="th-TH" dirty="0"/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431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260649"/>
            <a:ext cx="5760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2. -ใช้กับเหตุการณ์ที่กระทำอยู่เป็นประจำ เป็นนิสัย </a:t>
            </a:r>
          </a:p>
          <a:p>
            <a:r>
              <a:rPr lang="th-TH" b="1" dirty="0" smtClean="0"/>
              <a:t>    - มักจะมีคำแสดงเวลาร่วมอยู่ด้วย คือ </a:t>
            </a:r>
            <a:endParaRPr lang="th-TH" b="1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243213"/>
              </p:ext>
            </p:extLst>
          </p:nvPr>
        </p:nvGraphicFramePr>
        <p:xfrm>
          <a:off x="1295618" y="1988840"/>
          <a:ext cx="6156702" cy="4214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1790"/>
                <a:gridCol w="2052456"/>
                <a:gridCol w="2052456"/>
              </a:tblGrid>
              <a:tr h="550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</a:rPr>
                        <a:t>คำ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</a:rPr>
                        <a:t>กลุ่มคำ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</a:rPr>
                        <a:t>ประโยค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07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always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Everyday</a:t>
                      </a:r>
                      <a:endParaRPr lang="en-US" sz="200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Whenever he sees me</a:t>
                      </a:r>
                      <a:endParaRPr lang="en-US" sz="200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07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Often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Every week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Whenever he comes here</a:t>
                      </a:r>
                      <a:endParaRPr lang="en-US" sz="200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07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Sometimes</a:t>
                      </a:r>
                      <a:endParaRPr lang="en-US" sz="200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Every month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she can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07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Usually</a:t>
                      </a:r>
                      <a:endParaRPr lang="en-US" sz="200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Every year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When he does his work</a:t>
                      </a:r>
                      <a:endParaRPr lang="en-US" sz="200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07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Naturally</a:t>
                      </a:r>
                      <a:endParaRPr lang="en-US" sz="200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 the morning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07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Generally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On Sunday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07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rarely</a:t>
                      </a:r>
                      <a:endParaRPr lang="en-US" sz="200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754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620688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 </a:t>
            </a:r>
          </a:p>
          <a:p>
            <a:endParaRPr lang="th-TH" dirty="0" smtClean="0"/>
          </a:p>
          <a:p>
            <a:r>
              <a:rPr lang="en-US" dirty="0"/>
              <a:t> </a:t>
            </a:r>
            <a:r>
              <a:rPr lang="en-US" dirty="0" smtClean="0"/>
              <a:t>-</a:t>
            </a:r>
            <a:r>
              <a:rPr lang="en-US" dirty="0"/>
              <a:t> My son </a:t>
            </a:r>
            <a:r>
              <a:rPr lang="en-US" u="sng" dirty="0"/>
              <a:t>sometimes</a:t>
            </a:r>
            <a:r>
              <a:rPr lang="en-US" dirty="0"/>
              <a:t> </a:t>
            </a:r>
            <a:r>
              <a:rPr lang="en-US" u="sng" dirty="0"/>
              <a:t>plays</a:t>
            </a:r>
            <a:r>
              <a:rPr lang="en-US" dirty="0"/>
              <a:t> tennis with his father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- He</a:t>
            </a:r>
            <a:r>
              <a:rPr lang="en-US" dirty="0"/>
              <a:t> </a:t>
            </a:r>
            <a:r>
              <a:rPr lang="en-US" u="sng" dirty="0"/>
              <a:t>always</a:t>
            </a:r>
            <a:r>
              <a:rPr lang="en-US" dirty="0"/>
              <a:t> </a:t>
            </a:r>
            <a:r>
              <a:rPr lang="en-US" u="sng" dirty="0"/>
              <a:t>gets</a:t>
            </a:r>
            <a:r>
              <a:rPr lang="en-US" dirty="0"/>
              <a:t> up at eight </a:t>
            </a:r>
            <a:r>
              <a:rPr lang="en-US" dirty="0" smtClean="0"/>
              <a:t>o’clock.</a:t>
            </a:r>
          </a:p>
          <a:p>
            <a:endParaRPr lang="en-US" dirty="0" smtClean="0"/>
          </a:p>
          <a:p>
            <a:r>
              <a:rPr lang="en-US" dirty="0" smtClean="0"/>
              <a:t>  - She </a:t>
            </a:r>
            <a:r>
              <a:rPr lang="en-US" u="sng" dirty="0"/>
              <a:t>says</a:t>
            </a:r>
            <a:r>
              <a:rPr lang="en-US" dirty="0"/>
              <a:t> hello </a:t>
            </a:r>
            <a:r>
              <a:rPr lang="en-US" u="sng" dirty="0"/>
              <a:t>whenever he sees 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0700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836712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4. ใช้พูดถึง</a:t>
            </a:r>
            <a:r>
              <a:rPr lang="th-TH" b="1" dirty="0" smtClean="0"/>
              <a:t>ตารางเวลา</a:t>
            </a:r>
          </a:p>
          <a:p>
            <a:endParaRPr lang="th-TH" b="1" dirty="0" smtClean="0"/>
          </a:p>
          <a:p>
            <a:pPr marL="457200" indent="-457200"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gym opens at 7 a.m. and closes at 9 p.m</a:t>
            </a:r>
            <a:r>
              <a:rPr lang="en-US" dirty="0" smtClean="0"/>
              <a:t>.</a:t>
            </a:r>
          </a:p>
          <a:p>
            <a:pPr marL="457200" indent="-457200">
              <a:buFontTx/>
              <a:buChar char="-"/>
            </a:pPr>
            <a:endParaRPr lang="en-US" dirty="0" smtClean="0"/>
          </a:p>
          <a:p>
            <a:pPr marL="457200" indent="-457200">
              <a:buFontTx/>
              <a:buChar char="-"/>
            </a:pPr>
            <a:r>
              <a:rPr lang="en-US" dirty="0"/>
              <a:t>The BTS sky train arrives at the </a:t>
            </a:r>
            <a:r>
              <a:rPr lang="en-US" dirty="0" smtClean="0"/>
              <a:t>station </a:t>
            </a:r>
            <a:r>
              <a:rPr lang="en-US" dirty="0"/>
              <a:t>every 5 minutes.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476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4261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</TotalTime>
  <Words>80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2015-07-13T04:31:25Z</dcterms:created>
  <dcterms:modified xsi:type="dcterms:W3CDTF">2015-07-13T05:27:18Z</dcterms:modified>
</cp:coreProperties>
</file>