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551D5D-CE9B-4DE1-9C67-A8E5999FE17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52DC0D-D436-4968-954D-E5A4CA9196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/>
              <a:t>โจทย์เก็บคะแนน</a:t>
            </a:r>
            <a:br>
              <a:rPr lang="th-TH" sz="6000" b="1" dirty="0"/>
            </a:br>
            <a:r>
              <a:rPr lang="th-TH" sz="6000" b="1" dirty="0"/>
              <a:t>คำสั่งแบบมีเงื่อนไข</a:t>
            </a:r>
            <a:endParaRPr lang="en-US" sz="6000" b="1" dirty="0"/>
          </a:p>
        </p:txBody>
      </p:sp>
      <p:pic>
        <p:nvPicPr>
          <p:cNvPr id="2050" name="Picture 2" descr="à¸à¸¥à¸à¸²à¸£à¸à¹à¸à¸«à¸²à¸£à¸¹à¸à¸ à¸²à¸à¸ªà¸³à¸«à¸£à¸±à¸ vb6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33600"/>
            <a:ext cx="3733800" cy="290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1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11447" y="15155"/>
            <a:ext cx="7498080" cy="1143000"/>
          </a:xfrm>
        </p:spPr>
        <p:txBody>
          <a:bodyPr/>
          <a:lstStyle/>
          <a:p>
            <a:r>
              <a:rPr lang="th-TH" dirty="0"/>
              <a:t>โจทย์เก็บคะแนนข้อที่3</a:t>
            </a:r>
            <a:endParaRPr lang="en-US" dirty="0"/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B18F5E04-A0D3-473E-BEB6-4AAEC263E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447" y="1295400"/>
            <a:ext cx="7498080" cy="4800600"/>
          </a:xfrm>
        </p:spPr>
        <p:txBody>
          <a:bodyPr/>
          <a:lstStyle/>
          <a:p>
            <a:r>
              <a:rPr lang="th-TH" dirty="0"/>
              <a:t>รวิพรเธียร</a:t>
            </a:r>
            <a:r>
              <a:rPr lang="th-TH" dirty="0" err="1"/>
              <a:t>เต</a:t>
            </a:r>
            <a:r>
              <a:rPr lang="th-TH" dirty="0"/>
              <a:t>อร์  ต้องการเขียนโปรแกรมเพื่อคำนวณหาค่าตั๋วหนังสุทธิ  โดยมีการรับ ข้อมูลดังนี้   แถวที่นั่ง, ประเภทลูกค้า  โดยมีเงื่อนไขการคิดค่าตั๋วหนังดังนี้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7EAB4EEA-A27D-4BCD-87ED-32CB97F80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763" y="2895600"/>
            <a:ext cx="5638800" cy="362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9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3749" y="-27878"/>
            <a:ext cx="7498080" cy="1143000"/>
          </a:xfrm>
        </p:spPr>
        <p:txBody>
          <a:bodyPr/>
          <a:lstStyle/>
          <a:p>
            <a:r>
              <a:rPr lang="th-TH" dirty="0"/>
              <a:t>โจทย์เก็บคะแนนข้อที่4</a:t>
            </a:r>
            <a:endParaRPr lang="en-US" dirty="0"/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8C72A65F-0280-4B1B-BD0A-218D96020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749" y="914400"/>
            <a:ext cx="7498080" cy="4800600"/>
          </a:xfrm>
        </p:spPr>
        <p:txBody>
          <a:bodyPr/>
          <a:lstStyle/>
          <a:p>
            <a:r>
              <a:rPr lang="th-TH" dirty="0"/>
              <a:t>ดาวใจอพาร์</a:t>
            </a:r>
            <a:r>
              <a:rPr lang="th-TH" dirty="0" err="1"/>
              <a:t>ทเ</a:t>
            </a:r>
            <a:r>
              <a:rPr lang="th-TH" dirty="0"/>
              <a:t>มนต์  ต้องการเขียนโปรแกรมเพื่อคำนวณหาค่าห้องพักสุทธิ  โดยมี การรับขอ้มูล  ชั้นที่พัก , จำนวนน้ำที่ใช้  </a:t>
            </a:r>
            <a:br>
              <a:rPr lang="th-TH" dirty="0"/>
            </a:br>
            <a:r>
              <a:rPr lang="th-TH" dirty="0"/>
              <a:t>(ยูนิต) โดยมีเงื่อนไขการคิดค่าน้ำประปาดังนี้ 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84CE293D-253B-444E-BB2F-7BA2E2BF5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659816"/>
            <a:ext cx="6467438" cy="399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7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0C4066-AE47-4E45-8BAF-2403B994D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โจทย์เก็บคะแนนข้อที่5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3B5372-C81E-42A6-8C6F-CC76BF7E9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273" y="1786479"/>
            <a:ext cx="7910749" cy="4800600"/>
          </a:xfrm>
        </p:spPr>
        <p:txBody>
          <a:bodyPr>
            <a:normAutofit/>
          </a:bodyPr>
          <a:lstStyle/>
          <a:p>
            <a:r>
              <a:rPr lang="th-TH" sz="2800" dirty="0"/>
              <a:t>ภาษีมูลค่าเพิ่ม คำว่า ภาษี หรือเรียกอีกอย่างว่าง </a:t>
            </a:r>
            <a:r>
              <a:rPr lang="en-US" sz="2800" dirty="0"/>
              <a:t>VAT </a:t>
            </a:r>
            <a:r>
              <a:rPr lang="th-TH" sz="2800" dirty="0"/>
              <a:t>ก็คือ ราคาสินค้าหรือบริการที่เราจะต้องจ่ายเพิ่มจาก ราคาสินค้าชิ้น</a:t>
            </a:r>
            <a:r>
              <a:rPr lang="th-TH" sz="2800" dirty="0" err="1"/>
              <a:t>นั้นๆ</a:t>
            </a:r>
            <a:r>
              <a:rPr lang="th-TH" sz="2800" dirty="0"/>
              <a:t>อีก 7% โดยมีสูตรคำนวณ ดังนี้ </a:t>
            </a:r>
          </a:p>
          <a:p>
            <a:r>
              <a:rPr lang="th-TH" sz="2800" dirty="0"/>
              <a:t>ภาษีมูลค่าเพิ่ม  =  ราคาสินค้าหรือบริการไม่รวมภาษีมูลค่าเพิ่ม * (7 / 100)  </a:t>
            </a:r>
          </a:p>
          <a:p>
            <a:r>
              <a:rPr lang="th-TH" sz="2800" dirty="0"/>
              <a:t>จากขอ้มูลข้างต้นให้นักเรียนเขียนโปรแกรมเพื่อคิดราคาสินค้าที่รวมภาษีมูลค่าเพิ่มแล้ว 7% แล้ว จำนวน 2 ชิ้น นำมาแสดงผลจากหน้าจอโปรแกรม </a:t>
            </a:r>
          </a:p>
        </p:txBody>
      </p:sp>
    </p:spTree>
    <p:extLst>
      <p:ext uri="{BB962C8B-B14F-4D97-AF65-F5344CB8AC3E}">
        <p14:creationId xmlns:p14="http://schemas.microsoft.com/office/powerpoint/2010/main" val="2022917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155</Words>
  <Application>Microsoft Office PowerPoint</Application>
  <PresentationFormat>นำเสนอทางหน้าจอ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Gill Sans MT</vt:lpstr>
      <vt:lpstr>Verdana</vt:lpstr>
      <vt:lpstr>Wingdings 2</vt:lpstr>
      <vt:lpstr>จุดที่สุด</vt:lpstr>
      <vt:lpstr>โจทย์เก็บคะแนน คำสั่งแบบมีเงื่อนไข</vt:lpstr>
      <vt:lpstr>โจทย์เก็บคะแนนข้อที่3</vt:lpstr>
      <vt:lpstr>โจทย์เก็บคะแนนข้อที่4</vt:lpstr>
      <vt:lpstr>โจทย์เก็บคะแนนข้อที่5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คำสั่งแบบมีเงื่อนไข</dc:title>
  <dc:creator>pc</dc:creator>
  <cp:lastModifiedBy>Golf</cp:lastModifiedBy>
  <cp:revision>7</cp:revision>
  <dcterms:created xsi:type="dcterms:W3CDTF">2019-07-09T13:31:13Z</dcterms:created>
  <dcterms:modified xsi:type="dcterms:W3CDTF">2019-07-15T02:39:11Z</dcterms:modified>
</cp:coreProperties>
</file>