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CB09-45B6-4B7F-A263-C89D54E7200A}" type="datetimeFigureOut">
              <a:rPr lang="th-TH" smtClean="0"/>
              <a:t>19/08/59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007E4-6598-43E0-8776-F0650EB2119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07376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CB09-45B6-4B7F-A263-C89D54E7200A}" type="datetimeFigureOut">
              <a:rPr lang="th-TH" smtClean="0"/>
              <a:t>19/08/59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007E4-6598-43E0-8776-F0650EB2119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28833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CB09-45B6-4B7F-A263-C89D54E7200A}" type="datetimeFigureOut">
              <a:rPr lang="th-TH" smtClean="0"/>
              <a:t>19/08/59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007E4-6598-43E0-8776-F0650EB2119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13594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CB09-45B6-4B7F-A263-C89D54E7200A}" type="datetimeFigureOut">
              <a:rPr lang="th-TH" smtClean="0"/>
              <a:t>19/08/59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007E4-6598-43E0-8776-F0650EB2119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52307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CB09-45B6-4B7F-A263-C89D54E7200A}" type="datetimeFigureOut">
              <a:rPr lang="th-TH" smtClean="0"/>
              <a:t>19/08/59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007E4-6598-43E0-8776-F0650EB2119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19422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CB09-45B6-4B7F-A263-C89D54E7200A}" type="datetimeFigureOut">
              <a:rPr lang="th-TH" smtClean="0"/>
              <a:t>19/08/59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007E4-6598-43E0-8776-F0650EB2119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40116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CB09-45B6-4B7F-A263-C89D54E7200A}" type="datetimeFigureOut">
              <a:rPr lang="th-TH" smtClean="0"/>
              <a:t>19/08/59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007E4-6598-43E0-8776-F0650EB2119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206000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CB09-45B6-4B7F-A263-C89D54E7200A}" type="datetimeFigureOut">
              <a:rPr lang="th-TH" smtClean="0"/>
              <a:t>19/08/59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007E4-6598-43E0-8776-F0650EB2119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68042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CB09-45B6-4B7F-A263-C89D54E7200A}" type="datetimeFigureOut">
              <a:rPr lang="th-TH" smtClean="0"/>
              <a:t>19/08/59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007E4-6598-43E0-8776-F0650EB2119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71607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CB09-45B6-4B7F-A263-C89D54E7200A}" type="datetimeFigureOut">
              <a:rPr lang="th-TH" smtClean="0"/>
              <a:t>19/08/59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007E4-6598-43E0-8776-F0650EB2119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75432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CB09-45B6-4B7F-A263-C89D54E7200A}" type="datetimeFigureOut">
              <a:rPr lang="th-TH" smtClean="0"/>
              <a:t>19/08/59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007E4-6598-43E0-8776-F0650EB2119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08464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4ECB09-45B6-4B7F-A263-C89D54E7200A}" type="datetimeFigureOut">
              <a:rPr lang="th-TH" smtClean="0"/>
              <a:t>19/08/59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0007E4-6598-43E0-8776-F0650EB2119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83418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11560" y="188640"/>
            <a:ext cx="7772400" cy="1470025"/>
          </a:xfrm>
        </p:spPr>
        <p:txBody>
          <a:bodyPr>
            <a:normAutofit/>
          </a:bodyPr>
          <a:lstStyle/>
          <a:p>
            <a:r>
              <a:rPr lang="th-TH" sz="6600" b="1" dirty="0" smtClean="0"/>
              <a:t>คำสั่งเงื่อนไขในการตัดสินใจ</a:t>
            </a:r>
            <a:endParaRPr lang="th-TH" sz="6600" b="1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403648" y="2132856"/>
            <a:ext cx="6400800" cy="1752600"/>
          </a:xfrm>
        </p:spPr>
        <p:txBody>
          <a:bodyPr>
            <a:normAutofit/>
          </a:bodyPr>
          <a:lstStyle/>
          <a:p>
            <a:r>
              <a:rPr lang="th-TH" sz="4800" dirty="0" smtClean="0">
                <a:solidFill>
                  <a:srgbClr val="C00000"/>
                </a:solidFill>
                <a:cs typeface="+mj-cs"/>
              </a:rPr>
              <a:t>1.คำสั่ง </a:t>
            </a:r>
            <a:r>
              <a:rPr lang="en-US" sz="4800" dirty="0" smtClean="0">
                <a:solidFill>
                  <a:srgbClr val="C00000"/>
                </a:solidFill>
                <a:cs typeface="+mj-cs"/>
              </a:rPr>
              <a:t>IF </a:t>
            </a:r>
            <a:r>
              <a:rPr lang="th-TH" sz="4800" dirty="0" smtClean="0">
                <a:solidFill>
                  <a:srgbClr val="C00000"/>
                </a:solidFill>
                <a:cs typeface="+mj-cs"/>
              </a:rPr>
              <a:t>แบบมีเงื่อนไขเดียว</a:t>
            </a:r>
          </a:p>
          <a:p>
            <a:r>
              <a:rPr lang="th-TH" sz="4800" dirty="0" smtClean="0">
                <a:solidFill>
                  <a:srgbClr val="C00000"/>
                </a:solidFill>
                <a:cs typeface="+mj-cs"/>
              </a:rPr>
              <a:t>2.คำสั่ง </a:t>
            </a:r>
            <a:r>
              <a:rPr lang="en-US" sz="4800" dirty="0" smtClean="0">
                <a:solidFill>
                  <a:srgbClr val="C00000"/>
                </a:solidFill>
                <a:cs typeface="+mj-cs"/>
              </a:rPr>
              <a:t>IF</a:t>
            </a:r>
            <a:r>
              <a:rPr lang="th-TH" sz="4800" dirty="0" smtClean="0">
                <a:solidFill>
                  <a:srgbClr val="C00000"/>
                </a:solidFill>
                <a:cs typeface="+mj-cs"/>
              </a:rPr>
              <a:t> แบบมี หลายเงื่อนไข</a:t>
            </a:r>
            <a:endParaRPr lang="th-TH" sz="4800" dirty="0">
              <a:solidFill>
                <a:srgbClr val="C00000"/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9797434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11560" y="188640"/>
            <a:ext cx="7772400" cy="1470025"/>
          </a:xfrm>
        </p:spPr>
        <p:txBody>
          <a:bodyPr>
            <a:normAutofit/>
          </a:bodyPr>
          <a:lstStyle/>
          <a:p>
            <a:r>
              <a:rPr lang="th-TH" sz="6600" b="1" dirty="0" smtClean="0"/>
              <a:t>รูปแบบคำสั่งที่มี</a:t>
            </a:r>
            <a:r>
              <a:rPr lang="en-US" sz="6600" b="1" dirty="0" smtClean="0"/>
              <a:t> IF </a:t>
            </a:r>
            <a:r>
              <a:rPr lang="th-TH" sz="6600" b="1" dirty="0" smtClean="0"/>
              <a:t>เงื่อนไขเดียว</a:t>
            </a:r>
            <a:endParaRPr lang="th-TH" sz="6600" b="1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403648" y="2132856"/>
            <a:ext cx="6400800" cy="1752600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  <a:cs typeface="+mj-cs"/>
              </a:rPr>
              <a:t>IF</a:t>
            </a:r>
            <a:r>
              <a:rPr lang="en-US" sz="3600" dirty="0" smtClean="0">
                <a:solidFill>
                  <a:srgbClr val="C00000"/>
                </a:solidFill>
                <a:cs typeface="+mj-cs"/>
              </a:rPr>
              <a:t> </a:t>
            </a:r>
            <a:r>
              <a:rPr lang="th-TH" sz="3600" dirty="0" smtClean="0">
                <a:solidFill>
                  <a:srgbClr val="C00000"/>
                </a:solidFill>
                <a:cs typeface="+mj-cs"/>
              </a:rPr>
              <a:t>ตามด้วยเงื่อนไขที่ต้องการ </a:t>
            </a:r>
            <a:r>
              <a:rPr lang="en-US" sz="3600" dirty="0" smtClean="0">
                <a:solidFill>
                  <a:srgbClr val="C00000"/>
                </a:solidFill>
                <a:cs typeface="+mj-cs"/>
              </a:rPr>
              <a:t>   </a:t>
            </a: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  <a:cs typeface="+mj-cs"/>
              </a:rPr>
              <a:t>Then</a:t>
            </a:r>
          </a:p>
          <a:p>
            <a:pPr algn="l"/>
            <a:r>
              <a:rPr lang="th-TH" sz="3600" dirty="0" smtClean="0">
                <a:solidFill>
                  <a:schemeClr val="tx2">
                    <a:lumMod val="75000"/>
                  </a:schemeClr>
                </a:solidFill>
                <a:cs typeface="+mj-cs"/>
              </a:rPr>
              <a:t>      ถ้าตรงกับที่ได้วางเงื่อนไขไว้</a:t>
            </a:r>
            <a:br>
              <a:rPr lang="th-TH" sz="3600" dirty="0" smtClean="0">
                <a:solidFill>
                  <a:schemeClr val="tx2">
                    <a:lumMod val="75000"/>
                  </a:schemeClr>
                </a:solidFill>
                <a:cs typeface="+mj-cs"/>
              </a:rPr>
            </a:br>
            <a:r>
              <a:rPr lang="th-TH" sz="3600" dirty="0" smtClean="0">
                <a:solidFill>
                  <a:schemeClr val="tx2">
                    <a:lumMod val="75000"/>
                  </a:schemeClr>
                </a:solidFill>
                <a:cs typeface="+mj-cs"/>
              </a:rPr>
              <a:t>       (สีแดงข้างบน)ให้ทำ</a:t>
            </a:r>
          </a:p>
          <a:p>
            <a:pPr algn="l"/>
            <a:r>
              <a:rPr lang="en-US" sz="3600" dirty="0" err="1" smtClean="0">
                <a:solidFill>
                  <a:schemeClr val="tx2">
                    <a:lumMod val="75000"/>
                  </a:schemeClr>
                </a:solidFill>
                <a:cs typeface="+mj-cs"/>
              </a:rPr>
              <a:t>EndIF</a:t>
            </a:r>
            <a:endParaRPr lang="th-TH" sz="3600" dirty="0" smtClean="0">
              <a:solidFill>
                <a:schemeClr val="tx2">
                  <a:lumMod val="75000"/>
                </a:schemeClr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7797452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11560" y="188640"/>
            <a:ext cx="7772400" cy="1470025"/>
          </a:xfrm>
        </p:spPr>
        <p:txBody>
          <a:bodyPr>
            <a:normAutofit/>
          </a:bodyPr>
          <a:lstStyle/>
          <a:p>
            <a:r>
              <a:rPr lang="th-TH" sz="6600" b="1" dirty="0" smtClean="0"/>
              <a:t>ตัวอย่างคำสั่งที่มี</a:t>
            </a:r>
            <a:r>
              <a:rPr lang="en-US" sz="6600" b="1" dirty="0" smtClean="0"/>
              <a:t> IF </a:t>
            </a:r>
            <a:r>
              <a:rPr lang="th-TH" sz="6600" b="1" dirty="0" smtClean="0"/>
              <a:t>เงื่อนไขเดียว</a:t>
            </a:r>
            <a:endParaRPr lang="th-TH" sz="6600" b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597929"/>
            <a:ext cx="5478115" cy="47640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ลูกศรเชื่อมต่อแบบตรง 5"/>
          <p:cNvCxnSpPr>
            <a:stCxn id="8" idx="1"/>
          </p:cNvCxnSpPr>
          <p:nvPr/>
        </p:nvCxnSpPr>
        <p:spPr>
          <a:xfrm flipH="1">
            <a:off x="4788024" y="3921767"/>
            <a:ext cx="2664296" cy="65936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452320" y="3660157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Text1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0385902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329533" y="0"/>
            <a:ext cx="7772400" cy="1470025"/>
          </a:xfrm>
        </p:spPr>
        <p:txBody>
          <a:bodyPr>
            <a:normAutofit/>
          </a:bodyPr>
          <a:lstStyle/>
          <a:p>
            <a:r>
              <a:rPr lang="th-TH" sz="6600" b="1" dirty="0" smtClean="0"/>
              <a:t>ตัวอย่างคำสั่ง</a:t>
            </a:r>
            <a:endParaRPr lang="th-TH" sz="6600" b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278140"/>
            <a:ext cx="4708887" cy="40950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4" name="ลูกศรเชื่อมต่อแบบตรง 3"/>
          <p:cNvCxnSpPr/>
          <p:nvPr/>
        </p:nvCxnSpPr>
        <p:spPr>
          <a:xfrm flipV="1">
            <a:off x="3527884" y="4365104"/>
            <a:ext cx="792088" cy="57606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613973" y="4679558"/>
            <a:ext cx="19442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/>
              <a:t>เขียนคำสั่งที่นี่</a:t>
            </a:r>
            <a:endParaRPr lang="th-TH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1196752"/>
            <a:ext cx="3455070" cy="519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46350126"/>
      </p:ext>
    </p:extLst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55</Words>
  <Application>Microsoft Office PowerPoint</Application>
  <PresentationFormat>นำเสนอทางหน้าจอ (4:3)</PresentationFormat>
  <Paragraphs>11</Paragraphs>
  <Slides>4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4</vt:i4>
      </vt:variant>
    </vt:vector>
  </HeadingPairs>
  <TitlesOfParts>
    <vt:vector size="5" baseType="lpstr">
      <vt:lpstr>ชุดรูปแบบของ Office</vt:lpstr>
      <vt:lpstr>คำสั่งเงื่อนไขในการตัดสินใจ</vt:lpstr>
      <vt:lpstr>รูปแบบคำสั่งที่มี IF เงื่อนไขเดียว</vt:lpstr>
      <vt:lpstr>ตัวอย่างคำสั่งที่มี IF เงื่อนไขเดียว</vt:lpstr>
      <vt:lpstr>ตัวอย่างคำสั่ง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คำสั่งเงื่อนไขในการตัดสินใจ</dc:title>
  <dc:creator>Teacher</dc:creator>
  <cp:lastModifiedBy>Teacher</cp:lastModifiedBy>
  <cp:revision>3</cp:revision>
  <dcterms:created xsi:type="dcterms:W3CDTF">2016-08-19T02:41:21Z</dcterms:created>
  <dcterms:modified xsi:type="dcterms:W3CDTF">2016-08-19T03:07:56Z</dcterms:modified>
</cp:coreProperties>
</file>