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4561-FAF3-469C-97E4-FAE915C76548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6C3A-389E-40BE-86F2-0C1988DCD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85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4561-FAF3-469C-97E4-FAE915C76548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6C3A-389E-40BE-86F2-0C1988DCD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0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4561-FAF3-469C-97E4-FAE915C76548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6C3A-389E-40BE-86F2-0C1988DCD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95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4561-FAF3-469C-97E4-FAE915C76548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6C3A-389E-40BE-86F2-0C1988DCD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41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4561-FAF3-469C-97E4-FAE915C76548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6C3A-389E-40BE-86F2-0C1988DCD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5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4561-FAF3-469C-97E4-FAE915C76548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6C3A-389E-40BE-86F2-0C1988DCD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5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4561-FAF3-469C-97E4-FAE915C76548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6C3A-389E-40BE-86F2-0C1988DCD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7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4561-FAF3-469C-97E4-FAE915C76548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6C3A-389E-40BE-86F2-0C1988DCD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9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4561-FAF3-469C-97E4-FAE915C76548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6C3A-389E-40BE-86F2-0C1988DCD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6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4561-FAF3-469C-97E4-FAE915C76548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6C3A-389E-40BE-86F2-0C1988DCD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8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4561-FAF3-469C-97E4-FAE915C76548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6C3A-389E-40BE-86F2-0C1988DCD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1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F4561-FAF3-469C-97E4-FAE915C76548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96C3A-389E-40BE-86F2-0C1988DCD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7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การทำงานแบบมีเงื่อนไข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3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à¸à¸¥à¸à¸²à¸£à¸à¹à¸à¸«à¸²à¸£à¸¹à¸à¸ à¸²à¸à¸ªà¸³à¸«à¸£à¸±à¸ flowchart à¹à¸à¸·à¹à¸­à¸à¹à¸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307" y="260242"/>
            <a:ext cx="6679177" cy="6218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61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ประโยคคำสั่ง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If</a:t>
            </a:r>
            <a:r>
              <a:rPr lang="en-US" dirty="0" smtClean="0"/>
              <a:t>  </a:t>
            </a:r>
            <a:r>
              <a:rPr lang="th-TH" dirty="0" smtClean="0">
                <a:solidFill>
                  <a:srgbClr val="FF0000"/>
                </a:solidFill>
              </a:rPr>
              <a:t>เงื่อนไข</a:t>
            </a:r>
            <a:r>
              <a:rPr lang="th-TH" dirty="0" smtClean="0"/>
              <a:t>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Then</a:t>
            </a:r>
            <a:endParaRPr lang="th-TH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th-TH" dirty="0" smtClean="0">
                <a:solidFill>
                  <a:srgbClr val="FF0000"/>
                </a:solidFill>
              </a:rPr>
              <a:t>ถ้าเป็นจริงตามด้านบนให้ทำตามที่เรากำหนด</a:t>
            </a:r>
            <a:endParaRPr lang="th-TH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End if</a:t>
            </a:r>
          </a:p>
          <a:p>
            <a:pPr marL="0" indent="0">
              <a:buNone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th-TH" dirty="0" smtClean="0">
                <a:solidFill>
                  <a:srgbClr val="FF0000"/>
                </a:solidFill>
              </a:rPr>
              <a:t>ตัวอย่าง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If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score &gt; 50</a:t>
            </a:r>
            <a:r>
              <a:rPr lang="th-TH" dirty="0" smtClean="0"/>
              <a:t>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Then</a:t>
            </a:r>
            <a:endParaRPr lang="th-TH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msgbox</a:t>
            </a:r>
            <a:r>
              <a:rPr lang="en-US" dirty="0" smtClean="0">
                <a:solidFill>
                  <a:srgbClr val="FF0000"/>
                </a:solidFill>
              </a:rPr>
              <a:t> “grade 1++”</a:t>
            </a:r>
            <a:endParaRPr lang="th-TH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End if</a:t>
            </a:r>
            <a:endParaRPr lang="th-TH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th-TH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79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à¸à¸¥à¸à¸²à¸£à¸à¹à¸à¸«à¸²à¸£à¸¹à¸à¸ à¸²à¸à¸ªà¸³à¸«à¸£à¸±à¸ flowchart à¹à¸à¸£à¸à¹à¸à¸¥à¸µà¹à¸¢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605"/>
          <a:stretch/>
        </p:blipFill>
        <p:spPr bwMode="auto">
          <a:xfrm>
            <a:off x="124579" y="635430"/>
            <a:ext cx="6414508" cy="4556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à¸à¸¥à¸à¸²à¸£à¸à¹à¸à¸«à¸²à¸£à¸¹à¸à¸ à¸²à¸à¸ªà¸³à¸«à¸£à¸±à¸ flowchart à¹à¸à¸£à¸à¹à¸à¸¥à¸µà¹à¸¢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33"/>
          <a:stretch/>
        </p:blipFill>
        <p:spPr bwMode="auto">
          <a:xfrm>
            <a:off x="6687736" y="635430"/>
            <a:ext cx="5504264" cy="4556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60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36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Angsana New</vt:lpstr>
      <vt:lpstr>Arial</vt:lpstr>
      <vt:lpstr>Calibri</vt:lpstr>
      <vt:lpstr>Calibri Light</vt:lpstr>
      <vt:lpstr>Cordia New</vt:lpstr>
      <vt:lpstr>Office Theme</vt:lpstr>
      <vt:lpstr>การทำงานแบบมีเงื่อนไข</vt:lpstr>
      <vt:lpstr>PowerPoint Presentation</vt:lpstr>
      <vt:lpstr>ประโยคคำสั่ง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การทำงานแบบมีเงื่อนไข</dc:title>
  <dc:creator>Admin</dc:creator>
  <cp:lastModifiedBy>Admin</cp:lastModifiedBy>
  <cp:revision>2</cp:revision>
  <dcterms:created xsi:type="dcterms:W3CDTF">2019-07-08T03:31:12Z</dcterms:created>
  <dcterms:modified xsi:type="dcterms:W3CDTF">2019-07-08T04:18:31Z</dcterms:modified>
</cp:coreProperties>
</file>